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7" r:id="rId2"/>
    <p:sldId id="273" r:id="rId3"/>
    <p:sldId id="270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7AB1B03-AE9E-45FB-B927-933898AC1590}">
          <p14:sldIdLst>
            <p14:sldId id="267"/>
            <p14:sldId id="273"/>
            <p14:sldId id="270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AFC7"/>
    <a:srgbClr val="232D4B"/>
    <a:srgbClr val="141E3C"/>
    <a:srgbClr val="141EC3"/>
    <a:srgbClr val="0C2659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07" autoAdjust="0"/>
    <p:restoredTop sz="96247" autoAdjust="0"/>
  </p:normalViewPr>
  <p:slideViewPr>
    <p:cSldViewPr snapToGrid="0">
      <p:cViewPr varScale="1">
        <p:scale>
          <a:sx n="106" d="100"/>
          <a:sy n="106" d="100"/>
        </p:scale>
        <p:origin x="114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E84215F-F57F-19AC-A014-0B7A11A8E0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5F2187-728D-95BD-9E79-0921F9D791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AD010-07F7-4333-9752-7A023AE3799A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9CF62D-B87B-E887-60A3-6937ED1FA0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4D4522-5635-03EE-CCB6-2C540A1D156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3A584-3471-471D-9FD7-890B7F376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238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5FB9C4-5DCE-A942-9229-F85984C9DB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A64D0-3F4A-8140-948F-050C4DFFD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937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A64D0-3F4A-8140-948F-050C4DFFDE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270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Blue">
    <p:bg>
      <p:bgPr>
        <a:solidFill>
          <a:srgbClr val="232D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C5212-A0FF-8601-3A31-B4AD7F3BD3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" y="2134816"/>
            <a:ext cx="11887200" cy="946143"/>
          </a:xfrm>
        </p:spPr>
        <p:txBody>
          <a:bodyPr lIns="0" tIns="0" rIns="0" bIns="0" anchor="t" anchorCtr="0">
            <a:normAutofit/>
          </a:bodyPr>
          <a:lstStyle>
            <a:lvl1pPr algn="ctr">
              <a:defRPr sz="7200" b="1" i="0" cap="all" spc="600" baseline="0">
                <a:solidFill>
                  <a:schemeClr val="bg1"/>
                </a:solidFill>
                <a:latin typeface="ITCFranklinGothic LT Pro BkXCm" panose="020B0508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AC8A1-6199-258D-D44F-1E87E20DA2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" y="3428140"/>
            <a:ext cx="11887200" cy="598473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Date">
            <a:extLst>
              <a:ext uri="{FF2B5EF4-FFF2-40B4-BE49-F238E27FC236}">
                <a16:creationId xmlns:a16="http://schemas.microsoft.com/office/drawing/2014/main" id="{D17370B4-CD7F-4669-F9BD-C0F98734FF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2400" y="4287691"/>
            <a:ext cx="11887200" cy="48590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b="0" i="0" cap="all" spc="300" baseline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E71A712D-708A-AA15-3BA2-ECC304B71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6739" y="6337300"/>
            <a:ext cx="11018520" cy="520700"/>
          </a:xfrm>
          <a:custGeom>
            <a:avLst/>
            <a:gdLst>
              <a:gd name="connsiteX0" fmla="*/ 4026535 w 11018520"/>
              <a:gd name="connsiteY0" fmla="*/ 0 h 520700"/>
              <a:gd name="connsiteX1" fmla="*/ 6988810 w 11018520"/>
              <a:gd name="connsiteY1" fmla="*/ 0 h 520700"/>
              <a:gd name="connsiteX2" fmla="*/ 6988810 w 11018520"/>
              <a:gd name="connsiteY2" fmla="*/ 34799 h 520700"/>
              <a:gd name="connsiteX3" fmla="*/ 6990588 w 11018520"/>
              <a:gd name="connsiteY3" fmla="*/ 34799 h 520700"/>
              <a:gd name="connsiteX4" fmla="*/ 6990588 w 11018520"/>
              <a:gd name="connsiteY4" fmla="*/ 248125 h 520700"/>
              <a:gd name="connsiteX5" fmla="*/ 11018520 w 11018520"/>
              <a:gd name="connsiteY5" fmla="*/ 248125 h 520700"/>
              <a:gd name="connsiteX6" fmla="*/ 11018520 w 11018520"/>
              <a:gd name="connsiteY6" fmla="*/ 520700 h 520700"/>
              <a:gd name="connsiteX7" fmla="*/ 0 w 11018520"/>
              <a:gd name="connsiteY7" fmla="*/ 520700 h 520700"/>
              <a:gd name="connsiteX8" fmla="*/ 0 w 11018520"/>
              <a:gd name="connsiteY8" fmla="*/ 248125 h 520700"/>
              <a:gd name="connsiteX9" fmla="*/ 4026535 w 11018520"/>
              <a:gd name="connsiteY9" fmla="*/ 248125 h 52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18520" h="520700">
                <a:moveTo>
                  <a:pt x="4026535" y="0"/>
                </a:moveTo>
                <a:lnTo>
                  <a:pt x="6988810" y="0"/>
                </a:lnTo>
                <a:lnTo>
                  <a:pt x="6988810" y="34799"/>
                </a:lnTo>
                <a:lnTo>
                  <a:pt x="6990588" y="34799"/>
                </a:lnTo>
                <a:lnTo>
                  <a:pt x="6990588" y="248125"/>
                </a:lnTo>
                <a:lnTo>
                  <a:pt x="11018520" y="248125"/>
                </a:lnTo>
                <a:lnTo>
                  <a:pt x="11018520" y="520700"/>
                </a:lnTo>
                <a:lnTo>
                  <a:pt x="0" y="520700"/>
                </a:lnTo>
                <a:lnTo>
                  <a:pt x="0" y="248125"/>
                </a:lnTo>
                <a:lnTo>
                  <a:pt x="4026535" y="2481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Logo">
            <a:extLst>
              <a:ext uri="{FF2B5EF4-FFF2-40B4-BE49-F238E27FC236}">
                <a16:creationId xmlns:a16="http://schemas.microsoft.com/office/drawing/2014/main" id="{2DCAFEEE-52BA-B31B-4ABE-D74194EB7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22514" y="6476334"/>
            <a:ext cx="2146972" cy="227616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91757E-9721-30A5-59B3-4F1F43AEB5BE}"/>
              </a:ext>
            </a:extLst>
          </p:cNvPr>
          <p:cNvCxnSpPr>
            <a:cxnSpLocks/>
          </p:cNvCxnSpPr>
          <p:nvPr userDrawn="1"/>
        </p:nvCxnSpPr>
        <p:spPr>
          <a:xfrm>
            <a:off x="1123308" y="3113073"/>
            <a:ext cx="9945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BA126D-5718-274F-8EB2-17AFD2838E35}"/>
              </a:ext>
            </a:extLst>
          </p:cNvPr>
          <p:cNvCxnSpPr>
            <a:cxnSpLocks/>
          </p:cNvCxnSpPr>
          <p:nvPr userDrawn="1"/>
        </p:nvCxnSpPr>
        <p:spPr>
          <a:xfrm>
            <a:off x="1123308" y="4027473"/>
            <a:ext cx="9945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9121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1-col: Blue">
    <p:bg>
      <p:bgPr>
        <a:solidFill>
          <a:srgbClr val="232D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8135" y="991817"/>
            <a:ext cx="9964179" cy="1431664"/>
          </a:xfrm>
        </p:spPr>
        <p:txBody>
          <a:bodyPr lIns="0" tIns="0" rIns="0" bIns="0" anchor="b" anchorCtr="0">
            <a:normAutofit/>
          </a:bodyPr>
          <a:lstStyle>
            <a:lvl1pPr>
              <a:lnSpc>
                <a:spcPct val="70000"/>
              </a:lnSpc>
              <a:defRPr sz="6200" b="0" i="0">
                <a:solidFill>
                  <a:schemeClr val="bg1"/>
                </a:solidFill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">
            <a:extLst>
              <a:ext uri="{FF2B5EF4-FFF2-40B4-BE49-F238E27FC236}">
                <a16:creationId xmlns:a16="http://schemas.microsoft.com/office/drawing/2014/main" id="{78F0677A-25B3-D9A0-45CE-E714A8CD187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87438" y="3108325"/>
            <a:ext cx="9964737" cy="2944813"/>
          </a:xfrm>
        </p:spPr>
        <p:txBody>
          <a:bodyPr lIns="0" tIns="0" rIns="0" bIns="0">
            <a:normAutofit/>
          </a:bodyPr>
          <a:lstStyle>
            <a:lvl1pPr>
              <a:lnSpc>
                <a:spcPct val="100000"/>
              </a:lnSpc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  <a:lvl2pPr>
              <a:lnSpc>
                <a:spcPct val="100000"/>
              </a:lnSpc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2pPr>
            <a:lvl3pPr>
              <a:lnSpc>
                <a:spcPct val="100000"/>
              </a:lnSpc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3pPr>
            <a:lvl4pPr>
              <a:lnSpc>
                <a:spcPct val="100000"/>
              </a:lnSpc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4pPr>
            <a:lvl5pPr>
              <a:lnSpc>
                <a:spcPct val="100000"/>
              </a:lnSpc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253F629-33BD-6E78-7552-CE3CE1F50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264" y="0"/>
            <a:ext cx="11015471" cy="6858000"/>
          </a:xfrm>
          <a:custGeom>
            <a:avLst/>
            <a:gdLst>
              <a:gd name="connsiteX0" fmla="*/ 11015471 w 11015471"/>
              <a:gd name="connsiteY0" fmla="*/ 6597395 h 6858000"/>
              <a:gd name="connsiteX1" fmla="*/ 10495584 w 11015471"/>
              <a:gd name="connsiteY1" fmla="*/ 6597395 h 6858000"/>
              <a:gd name="connsiteX2" fmla="*/ 10495584 w 11015471"/>
              <a:gd name="connsiteY2" fmla="*/ 6598049 h 6858000"/>
              <a:gd name="connsiteX3" fmla="*/ 4120377 w 11015471"/>
              <a:gd name="connsiteY3" fmla="*/ 6598049 h 6858000"/>
              <a:gd name="connsiteX4" fmla="*/ 4038599 w 11015471"/>
              <a:gd name="connsiteY4" fmla="*/ 6598049 h 6858000"/>
              <a:gd name="connsiteX5" fmla="*/ 0 w 11015471"/>
              <a:gd name="connsiteY5" fmla="*/ 6598049 h 6858000"/>
              <a:gd name="connsiteX6" fmla="*/ 0 w 11015471"/>
              <a:gd name="connsiteY6" fmla="*/ 6858000 h 6858000"/>
              <a:gd name="connsiteX7" fmla="*/ 4038599 w 11015471"/>
              <a:gd name="connsiteY7" fmla="*/ 6858000 h 6858000"/>
              <a:gd name="connsiteX8" fmla="*/ 4120377 w 11015471"/>
              <a:gd name="connsiteY8" fmla="*/ 6858000 h 6858000"/>
              <a:gd name="connsiteX9" fmla="*/ 11015471 w 11015471"/>
              <a:gd name="connsiteY9" fmla="*/ 6858000 h 6858000"/>
              <a:gd name="connsiteX10" fmla="*/ 11015471 w 11015471"/>
              <a:gd name="connsiteY10" fmla="*/ 0 h 6858000"/>
              <a:gd name="connsiteX11" fmla="*/ 4120377 w 11015471"/>
              <a:gd name="connsiteY11" fmla="*/ 0 h 6858000"/>
              <a:gd name="connsiteX12" fmla="*/ 4038599 w 11015471"/>
              <a:gd name="connsiteY12" fmla="*/ 0 h 6858000"/>
              <a:gd name="connsiteX13" fmla="*/ 0 w 11015471"/>
              <a:gd name="connsiteY13" fmla="*/ 0 h 6858000"/>
              <a:gd name="connsiteX14" fmla="*/ 0 w 11015471"/>
              <a:gd name="connsiteY14" fmla="*/ 261257 h 6858000"/>
              <a:gd name="connsiteX15" fmla="*/ 4038599 w 11015471"/>
              <a:gd name="connsiteY15" fmla="*/ 261257 h 6858000"/>
              <a:gd name="connsiteX16" fmla="*/ 4120377 w 11015471"/>
              <a:gd name="connsiteY16" fmla="*/ 261257 h 6858000"/>
              <a:gd name="connsiteX17" fmla="*/ 10495584 w 11015471"/>
              <a:gd name="connsiteY17" fmla="*/ 261257 h 6858000"/>
              <a:gd name="connsiteX18" fmla="*/ 10495584 w 11015471"/>
              <a:gd name="connsiteY18" fmla="*/ 516834 h 6858000"/>
              <a:gd name="connsiteX19" fmla="*/ 11015471 w 11015471"/>
              <a:gd name="connsiteY19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015471" h="6858000">
                <a:moveTo>
                  <a:pt x="11015471" y="6597395"/>
                </a:moveTo>
                <a:lnTo>
                  <a:pt x="10495584" y="6597395"/>
                </a:lnTo>
                <a:lnTo>
                  <a:pt x="10495584" y="6598049"/>
                </a:lnTo>
                <a:lnTo>
                  <a:pt x="4120377" y="6598049"/>
                </a:lnTo>
                <a:lnTo>
                  <a:pt x="4038599" y="6598049"/>
                </a:lnTo>
                <a:lnTo>
                  <a:pt x="0" y="6598049"/>
                </a:lnTo>
                <a:lnTo>
                  <a:pt x="0" y="6858000"/>
                </a:lnTo>
                <a:lnTo>
                  <a:pt x="4038599" y="6858000"/>
                </a:lnTo>
                <a:lnTo>
                  <a:pt x="4120377" y="6858000"/>
                </a:lnTo>
                <a:lnTo>
                  <a:pt x="11015471" y="6858000"/>
                </a:lnTo>
                <a:close/>
                <a:moveTo>
                  <a:pt x="11015471" y="0"/>
                </a:moveTo>
                <a:lnTo>
                  <a:pt x="4120377" y="0"/>
                </a:lnTo>
                <a:lnTo>
                  <a:pt x="4038599" y="0"/>
                </a:lnTo>
                <a:lnTo>
                  <a:pt x="0" y="0"/>
                </a:lnTo>
                <a:lnTo>
                  <a:pt x="0" y="261257"/>
                </a:lnTo>
                <a:lnTo>
                  <a:pt x="4038599" y="261257"/>
                </a:lnTo>
                <a:lnTo>
                  <a:pt x="4120377" y="261257"/>
                </a:lnTo>
                <a:lnTo>
                  <a:pt x="10495584" y="261257"/>
                </a:lnTo>
                <a:lnTo>
                  <a:pt x="10495584" y="516834"/>
                </a:lnTo>
                <a:lnTo>
                  <a:pt x="11015471" y="5168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110154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DB3E55C-710C-D0C1-1929-F35494706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88135" y="2719556"/>
            <a:ext cx="98449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6050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Lead/1-col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8135" y="991817"/>
            <a:ext cx="9964179" cy="1431664"/>
          </a:xfrm>
        </p:spPr>
        <p:txBody>
          <a:bodyPr lIns="0" tIns="0" rIns="0" bIns="0" anchor="b" anchorCtr="0">
            <a:normAutofit/>
          </a:bodyPr>
          <a:lstStyle>
            <a:lvl1pPr>
              <a:lnSpc>
                <a:spcPct val="70000"/>
              </a:lnSpc>
              <a:defRPr sz="6200" b="0" i="0"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Lead-in">
            <a:extLst>
              <a:ext uri="{FF2B5EF4-FFF2-40B4-BE49-F238E27FC236}">
                <a16:creationId xmlns:a16="http://schemas.microsoft.com/office/drawing/2014/main" id="{B657395E-B869-B376-85BF-B740DC946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5" y="3108574"/>
            <a:ext cx="9964179" cy="457200"/>
          </a:xfrm>
        </p:spPr>
        <p:txBody>
          <a:bodyPr lIns="0" tIns="0" rIns="0" bIns="0" numCol="1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0" i="0">
                <a:latin typeface="ITCFranklinGothic LT Pro Md" panose="020B0504030503020204" pitchFamily="34" charset="7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">
            <a:extLst>
              <a:ext uri="{FF2B5EF4-FFF2-40B4-BE49-F238E27FC236}">
                <a16:creationId xmlns:a16="http://schemas.microsoft.com/office/drawing/2014/main" id="{EFCEC674-2C1A-0253-3A9D-8CF5D698BCF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87438" y="3646449"/>
            <a:ext cx="9964737" cy="2406689"/>
          </a:xfrm>
        </p:spPr>
        <p:txBody>
          <a:bodyPr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1pPr>
            <a:lvl2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2pPr>
            <a:lvl3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3pPr>
            <a:lvl4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4pPr>
            <a:lvl5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253F629-33BD-6E78-7552-CE3CE1F50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264" y="0"/>
            <a:ext cx="11015471" cy="6858000"/>
          </a:xfrm>
          <a:custGeom>
            <a:avLst/>
            <a:gdLst>
              <a:gd name="connsiteX0" fmla="*/ 11015471 w 11015471"/>
              <a:gd name="connsiteY0" fmla="*/ 6597395 h 6858000"/>
              <a:gd name="connsiteX1" fmla="*/ 10495584 w 11015471"/>
              <a:gd name="connsiteY1" fmla="*/ 6597395 h 6858000"/>
              <a:gd name="connsiteX2" fmla="*/ 10495584 w 11015471"/>
              <a:gd name="connsiteY2" fmla="*/ 6598049 h 6858000"/>
              <a:gd name="connsiteX3" fmla="*/ 4120377 w 11015471"/>
              <a:gd name="connsiteY3" fmla="*/ 6598049 h 6858000"/>
              <a:gd name="connsiteX4" fmla="*/ 4038599 w 11015471"/>
              <a:gd name="connsiteY4" fmla="*/ 6598049 h 6858000"/>
              <a:gd name="connsiteX5" fmla="*/ 0 w 11015471"/>
              <a:gd name="connsiteY5" fmla="*/ 6598049 h 6858000"/>
              <a:gd name="connsiteX6" fmla="*/ 0 w 11015471"/>
              <a:gd name="connsiteY6" fmla="*/ 6858000 h 6858000"/>
              <a:gd name="connsiteX7" fmla="*/ 4038599 w 11015471"/>
              <a:gd name="connsiteY7" fmla="*/ 6858000 h 6858000"/>
              <a:gd name="connsiteX8" fmla="*/ 4120377 w 11015471"/>
              <a:gd name="connsiteY8" fmla="*/ 6858000 h 6858000"/>
              <a:gd name="connsiteX9" fmla="*/ 11015471 w 11015471"/>
              <a:gd name="connsiteY9" fmla="*/ 6858000 h 6858000"/>
              <a:gd name="connsiteX10" fmla="*/ 11015471 w 11015471"/>
              <a:gd name="connsiteY10" fmla="*/ 0 h 6858000"/>
              <a:gd name="connsiteX11" fmla="*/ 4120377 w 11015471"/>
              <a:gd name="connsiteY11" fmla="*/ 0 h 6858000"/>
              <a:gd name="connsiteX12" fmla="*/ 4038599 w 11015471"/>
              <a:gd name="connsiteY12" fmla="*/ 0 h 6858000"/>
              <a:gd name="connsiteX13" fmla="*/ 0 w 11015471"/>
              <a:gd name="connsiteY13" fmla="*/ 0 h 6858000"/>
              <a:gd name="connsiteX14" fmla="*/ 0 w 11015471"/>
              <a:gd name="connsiteY14" fmla="*/ 261257 h 6858000"/>
              <a:gd name="connsiteX15" fmla="*/ 4038599 w 11015471"/>
              <a:gd name="connsiteY15" fmla="*/ 261257 h 6858000"/>
              <a:gd name="connsiteX16" fmla="*/ 4120377 w 11015471"/>
              <a:gd name="connsiteY16" fmla="*/ 261257 h 6858000"/>
              <a:gd name="connsiteX17" fmla="*/ 10495584 w 11015471"/>
              <a:gd name="connsiteY17" fmla="*/ 261257 h 6858000"/>
              <a:gd name="connsiteX18" fmla="*/ 10495584 w 11015471"/>
              <a:gd name="connsiteY18" fmla="*/ 516834 h 6858000"/>
              <a:gd name="connsiteX19" fmla="*/ 11015471 w 11015471"/>
              <a:gd name="connsiteY19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015471" h="6858000">
                <a:moveTo>
                  <a:pt x="11015471" y="6597395"/>
                </a:moveTo>
                <a:lnTo>
                  <a:pt x="10495584" y="6597395"/>
                </a:lnTo>
                <a:lnTo>
                  <a:pt x="10495584" y="6598049"/>
                </a:lnTo>
                <a:lnTo>
                  <a:pt x="4120377" y="6598049"/>
                </a:lnTo>
                <a:lnTo>
                  <a:pt x="4038599" y="6598049"/>
                </a:lnTo>
                <a:lnTo>
                  <a:pt x="0" y="6598049"/>
                </a:lnTo>
                <a:lnTo>
                  <a:pt x="0" y="6858000"/>
                </a:lnTo>
                <a:lnTo>
                  <a:pt x="4038599" y="6858000"/>
                </a:lnTo>
                <a:lnTo>
                  <a:pt x="4120377" y="6858000"/>
                </a:lnTo>
                <a:lnTo>
                  <a:pt x="11015471" y="6858000"/>
                </a:lnTo>
                <a:close/>
                <a:moveTo>
                  <a:pt x="11015471" y="0"/>
                </a:moveTo>
                <a:lnTo>
                  <a:pt x="4120377" y="0"/>
                </a:lnTo>
                <a:lnTo>
                  <a:pt x="4038599" y="0"/>
                </a:lnTo>
                <a:lnTo>
                  <a:pt x="0" y="0"/>
                </a:lnTo>
                <a:lnTo>
                  <a:pt x="0" y="261257"/>
                </a:lnTo>
                <a:lnTo>
                  <a:pt x="4038599" y="261257"/>
                </a:lnTo>
                <a:lnTo>
                  <a:pt x="4120377" y="261257"/>
                </a:lnTo>
                <a:lnTo>
                  <a:pt x="10495584" y="261257"/>
                </a:lnTo>
                <a:lnTo>
                  <a:pt x="10495584" y="516834"/>
                </a:lnTo>
                <a:lnTo>
                  <a:pt x="11015471" y="516834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11015471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DB3E55C-710C-D0C1-1929-F35494706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88135" y="2719556"/>
            <a:ext cx="9844908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386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Lead/1-col: Blue">
    <p:bg>
      <p:bgPr>
        <a:solidFill>
          <a:srgbClr val="232D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8135" y="991817"/>
            <a:ext cx="9964179" cy="1431664"/>
          </a:xfrm>
        </p:spPr>
        <p:txBody>
          <a:bodyPr lIns="0" tIns="0" rIns="0" bIns="0" anchor="b" anchorCtr="0">
            <a:normAutofit/>
          </a:bodyPr>
          <a:lstStyle>
            <a:lvl1pPr>
              <a:lnSpc>
                <a:spcPct val="70000"/>
              </a:lnSpc>
              <a:defRPr sz="6200" b="0" i="0">
                <a:solidFill>
                  <a:schemeClr val="bg1"/>
                </a:solidFill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Lead-in">
            <a:extLst>
              <a:ext uri="{FF2B5EF4-FFF2-40B4-BE49-F238E27FC236}">
                <a16:creationId xmlns:a16="http://schemas.microsoft.com/office/drawing/2014/main" id="{B657395E-B869-B376-85BF-B740DC946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5" y="3108574"/>
            <a:ext cx="9964179" cy="457200"/>
          </a:xfrm>
        </p:spPr>
        <p:txBody>
          <a:bodyPr lIns="0" tIns="0" rIns="0" bIns="0" numCol="1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0" i="0">
                <a:solidFill>
                  <a:schemeClr val="bg1"/>
                </a:solidFill>
                <a:latin typeface="ITCFranklinGothic LT Pro Md" panose="020B0504030503020204" pitchFamily="34" charset="7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1CEC23C5-E731-06E8-9DD0-B78BB2EA477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87438" y="3646449"/>
            <a:ext cx="9964737" cy="2406689"/>
          </a:xfrm>
        </p:spPr>
        <p:txBody>
          <a:bodyPr lIns="0" tIns="0" rIns="0" bIns="0">
            <a:normAutofit/>
          </a:bodyPr>
          <a:lstStyle>
            <a:lvl1pPr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  <a:lvl2pPr>
              <a:lnSpc>
                <a:spcPct val="100000"/>
              </a:lnSpc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2pPr>
            <a:lvl3pPr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3pPr>
            <a:lvl4pPr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4pPr>
            <a:lvl5pPr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253F629-33BD-6E78-7552-CE3CE1F50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264" y="0"/>
            <a:ext cx="11015471" cy="6858000"/>
          </a:xfrm>
          <a:custGeom>
            <a:avLst/>
            <a:gdLst>
              <a:gd name="connsiteX0" fmla="*/ 11015471 w 11015471"/>
              <a:gd name="connsiteY0" fmla="*/ 6597395 h 6858000"/>
              <a:gd name="connsiteX1" fmla="*/ 10495584 w 11015471"/>
              <a:gd name="connsiteY1" fmla="*/ 6597395 h 6858000"/>
              <a:gd name="connsiteX2" fmla="*/ 10495584 w 11015471"/>
              <a:gd name="connsiteY2" fmla="*/ 6598049 h 6858000"/>
              <a:gd name="connsiteX3" fmla="*/ 4120377 w 11015471"/>
              <a:gd name="connsiteY3" fmla="*/ 6598049 h 6858000"/>
              <a:gd name="connsiteX4" fmla="*/ 4038599 w 11015471"/>
              <a:gd name="connsiteY4" fmla="*/ 6598049 h 6858000"/>
              <a:gd name="connsiteX5" fmla="*/ 0 w 11015471"/>
              <a:gd name="connsiteY5" fmla="*/ 6598049 h 6858000"/>
              <a:gd name="connsiteX6" fmla="*/ 0 w 11015471"/>
              <a:gd name="connsiteY6" fmla="*/ 6858000 h 6858000"/>
              <a:gd name="connsiteX7" fmla="*/ 4038599 w 11015471"/>
              <a:gd name="connsiteY7" fmla="*/ 6858000 h 6858000"/>
              <a:gd name="connsiteX8" fmla="*/ 4120377 w 11015471"/>
              <a:gd name="connsiteY8" fmla="*/ 6858000 h 6858000"/>
              <a:gd name="connsiteX9" fmla="*/ 11015471 w 11015471"/>
              <a:gd name="connsiteY9" fmla="*/ 6858000 h 6858000"/>
              <a:gd name="connsiteX10" fmla="*/ 11015471 w 11015471"/>
              <a:gd name="connsiteY10" fmla="*/ 0 h 6858000"/>
              <a:gd name="connsiteX11" fmla="*/ 4120377 w 11015471"/>
              <a:gd name="connsiteY11" fmla="*/ 0 h 6858000"/>
              <a:gd name="connsiteX12" fmla="*/ 4038599 w 11015471"/>
              <a:gd name="connsiteY12" fmla="*/ 0 h 6858000"/>
              <a:gd name="connsiteX13" fmla="*/ 0 w 11015471"/>
              <a:gd name="connsiteY13" fmla="*/ 0 h 6858000"/>
              <a:gd name="connsiteX14" fmla="*/ 0 w 11015471"/>
              <a:gd name="connsiteY14" fmla="*/ 261257 h 6858000"/>
              <a:gd name="connsiteX15" fmla="*/ 4038599 w 11015471"/>
              <a:gd name="connsiteY15" fmla="*/ 261257 h 6858000"/>
              <a:gd name="connsiteX16" fmla="*/ 4120377 w 11015471"/>
              <a:gd name="connsiteY16" fmla="*/ 261257 h 6858000"/>
              <a:gd name="connsiteX17" fmla="*/ 10495584 w 11015471"/>
              <a:gd name="connsiteY17" fmla="*/ 261257 h 6858000"/>
              <a:gd name="connsiteX18" fmla="*/ 10495584 w 11015471"/>
              <a:gd name="connsiteY18" fmla="*/ 516834 h 6858000"/>
              <a:gd name="connsiteX19" fmla="*/ 11015471 w 11015471"/>
              <a:gd name="connsiteY19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015471" h="6858000">
                <a:moveTo>
                  <a:pt x="11015471" y="6597395"/>
                </a:moveTo>
                <a:lnTo>
                  <a:pt x="10495584" y="6597395"/>
                </a:lnTo>
                <a:lnTo>
                  <a:pt x="10495584" y="6598049"/>
                </a:lnTo>
                <a:lnTo>
                  <a:pt x="4120377" y="6598049"/>
                </a:lnTo>
                <a:lnTo>
                  <a:pt x="4038599" y="6598049"/>
                </a:lnTo>
                <a:lnTo>
                  <a:pt x="0" y="6598049"/>
                </a:lnTo>
                <a:lnTo>
                  <a:pt x="0" y="6858000"/>
                </a:lnTo>
                <a:lnTo>
                  <a:pt x="4038599" y="6858000"/>
                </a:lnTo>
                <a:lnTo>
                  <a:pt x="4120377" y="6858000"/>
                </a:lnTo>
                <a:lnTo>
                  <a:pt x="11015471" y="6858000"/>
                </a:lnTo>
                <a:close/>
                <a:moveTo>
                  <a:pt x="11015471" y="0"/>
                </a:moveTo>
                <a:lnTo>
                  <a:pt x="4120377" y="0"/>
                </a:lnTo>
                <a:lnTo>
                  <a:pt x="4038599" y="0"/>
                </a:lnTo>
                <a:lnTo>
                  <a:pt x="0" y="0"/>
                </a:lnTo>
                <a:lnTo>
                  <a:pt x="0" y="261257"/>
                </a:lnTo>
                <a:lnTo>
                  <a:pt x="4038599" y="261257"/>
                </a:lnTo>
                <a:lnTo>
                  <a:pt x="4120377" y="261257"/>
                </a:lnTo>
                <a:lnTo>
                  <a:pt x="10495584" y="261257"/>
                </a:lnTo>
                <a:lnTo>
                  <a:pt x="10495584" y="516834"/>
                </a:lnTo>
                <a:lnTo>
                  <a:pt x="11015471" y="5168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110154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DB3E55C-710C-D0C1-1929-F35494706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88135" y="2719556"/>
            <a:ext cx="98449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734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maller/1-col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8135" y="1056111"/>
            <a:ext cx="9964179" cy="954129"/>
          </a:xfrm>
        </p:spPr>
        <p:txBody>
          <a:bodyPr lIns="0" tIns="0" rIns="0" bIns="0" anchor="b" anchorCtr="0">
            <a:normAutofit/>
          </a:bodyPr>
          <a:lstStyle>
            <a:lvl1pPr>
              <a:lnSpc>
                <a:spcPct val="70000"/>
              </a:lnSpc>
              <a:defRPr sz="5400" b="0" i="0"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">
            <a:extLst>
              <a:ext uri="{FF2B5EF4-FFF2-40B4-BE49-F238E27FC236}">
                <a16:creationId xmlns:a16="http://schemas.microsoft.com/office/drawing/2014/main" id="{7106312E-FE88-84D8-6FEF-DC896B25FD6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87438" y="2695085"/>
            <a:ext cx="9964737" cy="3401804"/>
          </a:xfrm>
        </p:spPr>
        <p:txBody>
          <a:bodyPr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1pPr>
            <a:lvl2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2pPr>
            <a:lvl3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3pPr>
            <a:lvl4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4pPr>
            <a:lvl5pPr>
              <a:lnSpc>
                <a:spcPct val="100000"/>
              </a:lnSpc>
              <a:spcBef>
                <a:spcPts val="500"/>
              </a:spcBef>
              <a:defRPr sz="2000" b="0" i="0">
                <a:latin typeface="ITCFranklinGothic LT Pro Bk" panose="020B0504030503020204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253F629-33BD-6E78-7552-CE3CE1F50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264" y="0"/>
            <a:ext cx="11015471" cy="6858000"/>
          </a:xfrm>
          <a:custGeom>
            <a:avLst/>
            <a:gdLst>
              <a:gd name="connsiteX0" fmla="*/ 11015471 w 11015471"/>
              <a:gd name="connsiteY0" fmla="*/ 6597395 h 6858000"/>
              <a:gd name="connsiteX1" fmla="*/ 10495584 w 11015471"/>
              <a:gd name="connsiteY1" fmla="*/ 6597395 h 6858000"/>
              <a:gd name="connsiteX2" fmla="*/ 10495584 w 11015471"/>
              <a:gd name="connsiteY2" fmla="*/ 6598049 h 6858000"/>
              <a:gd name="connsiteX3" fmla="*/ 4120377 w 11015471"/>
              <a:gd name="connsiteY3" fmla="*/ 6598049 h 6858000"/>
              <a:gd name="connsiteX4" fmla="*/ 4038599 w 11015471"/>
              <a:gd name="connsiteY4" fmla="*/ 6598049 h 6858000"/>
              <a:gd name="connsiteX5" fmla="*/ 0 w 11015471"/>
              <a:gd name="connsiteY5" fmla="*/ 6598049 h 6858000"/>
              <a:gd name="connsiteX6" fmla="*/ 0 w 11015471"/>
              <a:gd name="connsiteY6" fmla="*/ 6858000 h 6858000"/>
              <a:gd name="connsiteX7" fmla="*/ 4038599 w 11015471"/>
              <a:gd name="connsiteY7" fmla="*/ 6858000 h 6858000"/>
              <a:gd name="connsiteX8" fmla="*/ 4120377 w 11015471"/>
              <a:gd name="connsiteY8" fmla="*/ 6858000 h 6858000"/>
              <a:gd name="connsiteX9" fmla="*/ 11015471 w 11015471"/>
              <a:gd name="connsiteY9" fmla="*/ 6858000 h 6858000"/>
              <a:gd name="connsiteX10" fmla="*/ 11015471 w 11015471"/>
              <a:gd name="connsiteY10" fmla="*/ 0 h 6858000"/>
              <a:gd name="connsiteX11" fmla="*/ 4120377 w 11015471"/>
              <a:gd name="connsiteY11" fmla="*/ 0 h 6858000"/>
              <a:gd name="connsiteX12" fmla="*/ 4038599 w 11015471"/>
              <a:gd name="connsiteY12" fmla="*/ 0 h 6858000"/>
              <a:gd name="connsiteX13" fmla="*/ 0 w 11015471"/>
              <a:gd name="connsiteY13" fmla="*/ 0 h 6858000"/>
              <a:gd name="connsiteX14" fmla="*/ 0 w 11015471"/>
              <a:gd name="connsiteY14" fmla="*/ 261257 h 6858000"/>
              <a:gd name="connsiteX15" fmla="*/ 4038599 w 11015471"/>
              <a:gd name="connsiteY15" fmla="*/ 261257 h 6858000"/>
              <a:gd name="connsiteX16" fmla="*/ 4120377 w 11015471"/>
              <a:gd name="connsiteY16" fmla="*/ 261257 h 6858000"/>
              <a:gd name="connsiteX17" fmla="*/ 10495584 w 11015471"/>
              <a:gd name="connsiteY17" fmla="*/ 261257 h 6858000"/>
              <a:gd name="connsiteX18" fmla="*/ 10495584 w 11015471"/>
              <a:gd name="connsiteY18" fmla="*/ 516834 h 6858000"/>
              <a:gd name="connsiteX19" fmla="*/ 11015471 w 11015471"/>
              <a:gd name="connsiteY19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015471" h="6858000">
                <a:moveTo>
                  <a:pt x="11015471" y="6597395"/>
                </a:moveTo>
                <a:lnTo>
                  <a:pt x="10495584" y="6597395"/>
                </a:lnTo>
                <a:lnTo>
                  <a:pt x="10495584" y="6598049"/>
                </a:lnTo>
                <a:lnTo>
                  <a:pt x="4120377" y="6598049"/>
                </a:lnTo>
                <a:lnTo>
                  <a:pt x="4038599" y="6598049"/>
                </a:lnTo>
                <a:lnTo>
                  <a:pt x="0" y="6598049"/>
                </a:lnTo>
                <a:lnTo>
                  <a:pt x="0" y="6858000"/>
                </a:lnTo>
                <a:lnTo>
                  <a:pt x="4038599" y="6858000"/>
                </a:lnTo>
                <a:lnTo>
                  <a:pt x="4120377" y="6858000"/>
                </a:lnTo>
                <a:lnTo>
                  <a:pt x="11015471" y="6858000"/>
                </a:lnTo>
                <a:close/>
                <a:moveTo>
                  <a:pt x="11015471" y="0"/>
                </a:moveTo>
                <a:lnTo>
                  <a:pt x="4120377" y="0"/>
                </a:lnTo>
                <a:lnTo>
                  <a:pt x="4038599" y="0"/>
                </a:lnTo>
                <a:lnTo>
                  <a:pt x="0" y="0"/>
                </a:lnTo>
                <a:lnTo>
                  <a:pt x="0" y="261257"/>
                </a:lnTo>
                <a:lnTo>
                  <a:pt x="4038599" y="261257"/>
                </a:lnTo>
                <a:lnTo>
                  <a:pt x="4120377" y="261257"/>
                </a:lnTo>
                <a:lnTo>
                  <a:pt x="10495584" y="261257"/>
                </a:lnTo>
                <a:lnTo>
                  <a:pt x="10495584" y="516834"/>
                </a:lnTo>
                <a:lnTo>
                  <a:pt x="11015471" y="516834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11015471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DB3E55C-710C-D0C1-1929-F35494706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88135" y="2306316"/>
            <a:ext cx="9844908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863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maller/1-col: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8135" y="1056111"/>
            <a:ext cx="9964179" cy="954129"/>
          </a:xfrm>
        </p:spPr>
        <p:txBody>
          <a:bodyPr lIns="0" tIns="0" rIns="0" bIns="0" anchor="b" anchorCtr="0">
            <a:normAutofit/>
          </a:bodyPr>
          <a:lstStyle>
            <a:lvl1pPr>
              <a:lnSpc>
                <a:spcPct val="70000"/>
              </a:lnSpc>
              <a:defRPr sz="5400" b="0" i="0">
                <a:solidFill>
                  <a:schemeClr val="bg1"/>
                </a:solidFill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">
            <a:extLst>
              <a:ext uri="{FF2B5EF4-FFF2-40B4-BE49-F238E27FC236}">
                <a16:creationId xmlns:a16="http://schemas.microsoft.com/office/drawing/2014/main" id="{7106312E-FE88-84D8-6FEF-DC896B25FD6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87438" y="2695085"/>
            <a:ext cx="9964737" cy="3401804"/>
          </a:xfrm>
        </p:spPr>
        <p:txBody>
          <a:bodyPr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500"/>
              </a:spcBef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  <a:lvl2pPr>
              <a:lnSpc>
                <a:spcPct val="100000"/>
              </a:lnSpc>
              <a:spcBef>
                <a:spcPts val="500"/>
              </a:spcBef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2pPr>
            <a:lvl3pPr>
              <a:lnSpc>
                <a:spcPct val="100000"/>
              </a:lnSpc>
              <a:spcBef>
                <a:spcPts val="500"/>
              </a:spcBef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3pPr>
            <a:lvl4pPr>
              <a:lnSpc>
                <a:spcPct val="100000"/>
              </a:lnSpc>
              <a:spcBef>
                <a:spcPts val="500"/>
              </a:spcBef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4pPr>
            <a:lvl5pPr>
              <a:lnSpc>
                <a:spcPct val="100000"/>
              </a:lnSpc>
              <a:spcBef>
                <a:spcPts val="500"/>
              </a:spcBef>
              <a:defRPr sz="20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253F629-33BD-6E78-7552-CE3CE1F50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264" y="0"/>
            <a:ext cx="11015471" cy="6858000"/>
          </a:xfrm>
          <a:custGeom>
            <a:avLst/>
            <a:gdLst>
              <a:gd name="connsiteX0" fmla="*/ 11015471 w 11015471"/>
              <a:gd name="connsiteY0" fmla="*/ 6597395 h 6858000"/>
              <a:gd name="connsiteX1" fmla="*/ 10495584 w 11015471"/>
              <a:gd name="connsiteY1" fmla="*/ 6597395 h 6858000"/>
              <a:gd name="connsiteX2" fmla="*/ 10495584 w 11015471"/>
              <a:gd name="connsiteY2" fmla="*/ 6598049 h 6858000"/>
              <a:gd name="connsiteX3" fmla="*/ 4120377 w 11015471"/>
              <a:gd name="connsiteY3" fmla="*/ 6598049 h 6858000"/>
              <a:gd name="connsiteX4" fmla="*/ 4038599 w 11015471"/>
              <a:gd name="connsiteY4" fmla="*/ 6598049 h 6858000"/>
              <a:gd name="connsiteX5" fmla="*/ 0 w 11015471"/>
              <a:gd name="connsiteY5" fmla="*/ 6598049 h 6858000"/>
              <a:gd name="connsiteX6" fmla="*/ 0 w 11015471"/>
              <a:gd name="connsiteY6" fmla="*/ 6858000 h 6858000"/>
              <a:gd name="connsiteX7" fmla="*/ 4038599 w 11015471"/>
              <a:gd name="connsiteY7" fmla="*/ 6858000 h 6858000"/>
              <a:gd name="connsiteX8" fmla="*/ 4120377 w 11015471"/>
              <a:gd name="connsiteY8" fmla="*/ 6858000 h 6858000"/>
              <a:gd name="connsiteX9" fmla="*/ 11015471 w 11015471"/>
              <a:gd name="connsiteY9" fmla="*/ 6858000 h 6858000"/>
              <a:gd name="connsiteX10" fmla="*/ 11015471 w 11015471"/>
              <a:gd name="connsiteY10" fmla="*/ 0 h 6858000"/>
              <a:gd name="connsiteX11" fmla="*/ 4120377 w 11015471"/>
              <a:gd name="connsiteY11" fmla="*/ 0 h 6858000"/>
              <a:gd name="connsiteX12" fmla="*/ 4038599 w 11015471"/>
              <a:gd name="connsiteY12" fmla="*/ 0 h 6858000"/>
              <a:gd name="connsiteX13" fmla="*/ 0 w 11015471"/>
              <a:gd name="connsiteY13" fmla="*/ 0 h 6858000"/>
              <a:gd name="connsiteX14" fmla="*/ 0 w 11015471"/>
              <a:gd name="connsiteY14" fmla="*/ 261257 h 6858000"/>
              <a:gd name="connsiteX15" fmla="*/ 4038599 w 11015471"/>
              <a:gd name="connsiteY15" fmla="*/ 261257 h 6858000"/>
              <a:gd name="connsiteX16" fmla="*/ 4120377 w 11015471"/>
              <a:gd name="connsiteY16" fmla="*/ 261257 h 6858000"/>
              <a:gd name="connsiteX17" fmla="*/ 10495584 w 11015471"/>
              <a:gd name="connsiteY17" fmla="*/ 261257 h 6858000"/>
              <a:gd name="connsiteX18" fmla="*/ 10495584 w 11015471"/>
              <a:gd name="connsiteY18" fmla="*/ 516834 h 6858000"/>
              <a:gd name="connsiteX19" fmla="*/ 11015471 w 11015471"/>
              <a:gd name="connsiteY19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015471" h="6858000">
                <a:moveTo>
                  <a:pt x="11015471" y="6597395"/>
                </a:moveTo>
                <a:lnTo>
                  <a:pt x="10495584" y="6597395"/>
                </a:lnTo>
                <a:lnTo>
                  <a:pt x="10495584" y="6598049"/>
                </a:lnTo>
                <a:lnTo>
                  <a:pt x="4120377" y="6598049"/>
                </a:lnTo>
                <a:lnTo>
                  <a:pt x="4038599" y="6598049"/>
                </a:lnTo>
                <a:lnTo>
                  <a:pt x="0" y="6598049"/>
                </a:lnTo>
                <a:lnTo>
                  <a:pt x="0" y="6858000"/>
                </a:lnTo>
                <a:lnTo>
                  <a:pt x="4038599" y="6858000"/>
                </a:lnTo>
                <a:lnTo>
                  <a:pt x="4120377" y="6858000"/>
                </a:lnTo>
                <a:lnTo>
                  <a:pt x="11015471" y="6858000"/>
                </a:lnTo>
                <a:close/>
                <a:moveTo>
                  <a:pt x="11015471" y="0"/>
                </a:moveTo>
                <a:lnTo>
                  <a:pt x="4120377" y="0"/>
                </a:lnTo>
                <a:lnTo>
                  <a:pt x="4038599" y="0"/>
                </a:lnTo>
                <a:lnTo>
                  <a:pt x="0" y="0"/>
                </a:lnTo>
                <a:lnTo>
                  <a:pt x="0" y="261257"/>
                </a:lnTo>
                <a:lnTo>
                  <a:pt x="4038599" y="261257"/>
                </a:lnTo>
                <a:lnTo>
                  <a:pt x="4120377" y="261257"/>
                </a:lnTo>
                <a:lnTo>
                  <a:pt x="10495584" y="261257"/>
                </a:lnTo>
                <a:lnTo>
                  <a:pt x="10495584" y="516834"/>
                </a:lnTo>
                <a:lnTo>
                  <a:pt x="11015471" y="5168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110154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DB3E55C-710C-D0C1-1929-F35494706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88135" y="2306316"/>
            <a:ext cx="98449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048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280935"/>
            <a:ext cx="10972800" cy="3744948"/>
          </a:xfrm>
        </p:spPr>
        <p:txBody>
          <a:bodyPr lIns="0" tIns="0" rIns="0" bIns="0" anchor="ctr" anchorCtr="0">
            <a:noAutofit/>
          </a:bodyPr>
          <a:lstStyle>
            <a:lvl1pPr algn="ctr">
              <a:lnSpc>
                <a:spcPct val="100000"/>
              </a:lnSpc>
              <a:defRPr sz="6000" b="1" i="0" cap="all" spc="300" baseline="0">
                <a:latin typeface="ITCFranklinGothic LT Pro BkXCm" panose="020B0508030503020204" pitchFamily="34" charset="77"/>
              </a:defRPr>
            </a:lvl1pPr>
          </a:lstStyle>
          <a:p>
            <a:r>
              <a:rPr lang="en-US" dirty="0"/>
              <a:t>“CLICK TO EDIT MASTER QUOTE”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7395E-B869-B376-85BF-B740DC946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5595730"/>
            <a:ext cx="10972800" cy="457200"/>
          </a:xfrm>
        </p:spPr>
        <p:txBody>
          <a:bodyPr lIns="0" tIns="0" rIns="0" bIns="0" numCol="1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400" b="0" i="0">
                <a:latin typeface="ITCFranklinGothic LT Pro BkCm" panose="020B0508030503020204" pitchFamily="34" charset="7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5A0B80E-CD6D-3308-1BFF-B6B3E3697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251012 w 12192000"/>
              <a:gd name="connsiteY0" fmla="*/ 261257 h 6858000"/>
              <a:gd name="connsiteX1" fmla="*/ 251012 w 12192000"/>
              <a:gd name="connsiteY1" fmla="*/ 6598049 h 6858000"/>
              <a:gd name="connsiteX2" fmla="*/ 6221486 w 12192000"/>
              <a:gd name="connsiteY2" fmla="*/ 6598049 h 6858000"/>
              <a:gd name="connsiteX3" fmla="*/ 6303265 w 12192000"/>
              <a:gd name="connsiteY3" fmla="*/ 6598049 h 6858000"/>
              <a:gd name="connsiteX4" fmla="*/ 9310945 w 12192000"/>
              <a:gd name="connsiteY4" fmla="*/ 6598049 h 6858000"/>
              <a:gd name="connsiteX5" fmla="*/ 10341863 w 12192000"/>
              <a:gd name="connsiteY5" fmla="*/ 6598049 h 6858000"/>
              <a:gd name="connsiteX6" fmla="*/ 10625620 w 12192000"/>
              <a:gd name="connsiteY6" fmla="*/ 6598049 h 6858000"/>
              <a:gd name="connsiteX7" fmla="*/ 10652242 w 12192000"/>
              <a:gd name="connsiteY7" fmla="*/ 6598049 h 6858000"/>
              <a:gd name="connsiteX8" fmla="*/ 11940988 w 12192000"/>
              <a:gd name="connsiteY8" fmla="*/ 6598049 h 6858000"/>
              <a:gd name="connsiteX9" fmla="*/ 11940988 w 12192000"/>
              <a:gd name="connsiteY9" fmla="*/ 261257 h 6858000"/>
              <a:gd name="connsiteX10" fmla="*/ 10652242 w 12192000"/>
              <a:gd name="connsiteY10" fmla="*/ 261257 h 6858000"/>
              <a:gd name="connsiteX11" fmla="*/ 10625620 w 12192000"/>
              <a:gd name="connsiteY11" fmla="*/ 261257 h 6858000"/>
              <a:gd name="connsiteX12" fmla="*/ 10341863 w 12192000"/>
              <a:gd name="connsiteY12" fmla="*/ 261257 h 6858000"/>
              <a:gd name="connsiteX13" fmla="*/ 9310945 w 12192000"/>
              <a:gd name="connsiteY13" fmla="*/ 261257 h 6858000"/>
              <a:gd name="connsiteX14" fmla="*/ 6303265 w 12192000"/>
              <a:gd name="connsiteY14" fmla="*/ 261257 h 6858000"/>
              <a:gd name="connsiteX15" fmla="*/ 6221486 w 12192000"/>
              <a:gd name="connsiteY15" fmla="*/ 261257 h 6858000"/>
              <a:gd name="connsiteX16" fmla="*/ 0 w 12192000"/>
              <a:gd name="connsiteY16" fmla="*/ 0 h 6858000"/>
              <a:gd name="connsiteX17" fmla="*/ 251012 w 12192000"/>
              <a:gd name="connsiteY17" fmla="*/ 0 h 6858000"/>
              <a:gd name="connsiteX18" fmla="*/ 251012 w 12192000"/>
              <a:gd name="connsiteY18" fmla="*/ 0 h 6858000"/>
              <a:gd name="connsiteX19" fmla="*/ 6221486 w 12192000"/>
              <a:gd name="connsiteY19" fmla="*/ 0 h 6858000"/>
              <a:gd name="connsiteX20" fmla="*/ 6303265 w 12192000"/>
              <a:gd name="connsiteY20" fmla="*/ 0 h 6858000"/>
              <a:gd name="connsiteX21" fmla="*/ 9310945 w 12192000"/>
              <a:gd name="connsiteY21" fmla="*/ 0 h 6858000"/>
              <a:gd name="connsiteX22" fmla="*/ 10341863 w 12192000"/>
              <a:gd name="connsiteY22" fmla="*/ 0 h 6858000"/>
              <a:gd name="connsiteX23" fmla="*/ 10625620 w 12192000"/>
              <a:gd name="connsiteY23" fmla="*/ 0 h 6858000"/>
              <a:gd name="connsiteX24" fmla="*/ 10652242 w 12192000"/>
              <a:gd name="connsiteY24" fmla="*/ 0 h 6858000"/>
              <a:gd name="connsiteX25" fmla="*/ 11940988 w 12192000"/>
              <a:gd name="connsiteY25" fmla="*/ 0 h 6858000"/>
              <a:gd name="connsiteX26" fmla="*/ 12192000 w 12192000"/>
              <a:gd name="connsiteY26" fmla="*/ 0 h 6858000"/>
              <a:gd name="connsiteX27" fmla="*/ 12192000 w 12192000"/>
              <a:gd name="connsiteY27" fmla="*/ 261257 h 6858000"/>
              <a:gd name="connsiteX28" fmla="*/ 12192000 w 12192000"/>
              <a:gd name="connsiteY28" fmla="*/ 6598049 h 6858000"/>
              <a:gd name="connsiteX29" fmla="*/ 12192000 w 12192000"/>
              <a:gd name="connsiteY29" fmla="*/ 6858000 h 6858000"/>
              <a:gd name="connsiteX30" fmla="*/ 11940988 w 12192000"/>
              <a:gd name="connsiteY30" fmla="*/ 6858000 h 6858000"/>
              <a:gd name="connsiteX31" fmla="*/ 10652242 w 12192000"/>
              <a:gd name="connsiteY31" fmla="*/ 6858000 h 6858000"/>
              <a:gd name="connsiteX32" fmla="*/ 10625620 w 12192000"/>
              <a:gd name="connsiteY32" fmla="*/ 6858000 h 6858000"/>
              <a:gd name="connsiteX33" fmla="*/ 10341863 w 12192000"/>
              <a:gd name="connsiteY33" fmla="*/ 6858000 h 6858000"/>
              <a:gd name="connsiteX34" fmla="*/ 9310945 w 12192000"/>
              <a:gd name="connsiteY34" fmla="*/ 6858000 h 6858000"/>
              <a:gd name="connsiteX35" fmla="*/ 6303265 w 12192000"/>
              <a:gd name="connsiteY35" fmla="*/ 6858000 h 6858000"/>
              <a:gd name="connsiteX36" fmla="*/ 6221486 w 12192000"/>
              <a:gd name="connsiteY36" fmla="*/ 6858000 h 6858000"/>
              <a:gd name="connsiteX37" fmla="*/ 251012 w 12192000"/>
              <a:gd name="connsiteY37" fmla="*/ 6858000 h 6858000"/>
              <a:gd name="connsiteX38" fmla="*/ 0 w 12192000"/>
              <a:gd name="connsiteY38" fmla="*/ 6858000 h 6858000"/>
              <a:gd name="connsiteX39" fmla="*/ 0 w 12192000"/>
              <a:gd name="connsiteY3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192000" h="6858000">
                <a:moveTo>
                  <a:pt x="251012" y="261257"/>
                </a:moveTo>
                <a:lnTo>
                  <a:pt x="251012" y="6598049"/>
                </a:lnTo>
                <a:lnTo>
                  <a:pt x="6221486" y="6598049"/>
                </a:lnTo>
                <a:lnTo>
                  <a:pt x="6303265" y="6598049"/>
                </a:lnTo>
                <a:lnTo>
                  <a:pt x="9310945" y="6598049"/>
                </a:lnTo>
                <a:lnTo>
                  <a:pt x="10341863" y="6598049"/>
                </a:lnTo>
                <a:lnTo>
                  <a:pt x="10625620" y="6598049"/>
                </a:lnTo>
                <a:lnTo>
                  <a:pt x="10652242" y="6598049"/>
                </a:lnTo>
                <a:lnTo>
                  <a:pt x="11940988" y="6598049"/>
                </a:lnTo>
                <a:lnTo>
                  <a:pt x="11940988" y="261257"/>
                </a:lnTo>
                <a:lnTo>
                  <a:pt x="10652242" y="261257"/>
                </a:lnTo>
                <a:lnTo>
                  <a:pt x="10625620" y="261257"/>
                </a:lnTo>
                <a:lnTo>
                  <a:pt x="10341863" y="261257"/>
                </a:lnTo>
                <a:lnTo>
                  <a:pt x="9310945" y="261257"/>
                </a:lnTo>
                <a:lnTo>
                  <a:pt x="6303265" y="261257"/>
                </a:lnTo>
                <a:lnTo>
                  <a:pt x="6221486" y="261257"/>
                </a:lnTo>
                <a:close/>
                <a:moveTo>
                  <a:pt x="0" y="0"/>
                </a:moveTo>
                <a:lnTo>
                  <a:pt x="251012" y="0"/>
                </a:lnTo>
                <a:lnTo>
                  <a:pt x="251012" y="0"/>
                </a:lnTo>
                <a:lnTo>
                  <a:pt x="6221486" y="0"/>
                </a:lnTo>
                <a:lnTo>
                  <a:pt x="6303265" y="0"/>
                </a:lnTo>
                <a:lnTo>
                  <a:pt x="9310945" y="0"/>
                </a:lnTo>
                <a:lnTo>
                  <a:pt x="10341863" y="0"/>
                </a:lnTo>
                <a:lnTo>
                  <a:pt x="10625620" y="0"/>
                </a:lnTo>
                <a:lnTo>
                  <a:pt x="10652242" y="0"/>
                </a:lnTo>
                <a:lnTo>
                  <a:pt x="11940988" y="0"/>
                </a:lnTo>
                <a:lnTo>
                  <a:pt x="12192000" y="0"/>
                </a:lnTo>
                <a:lnTo>
                  <a:pt x="12192000" y="261257"/>
                </a:lnTo>
                <a:lnTo>
                  <a:pt x="12192000" y="6598049"/>
                </a:lnTo>
                <a:lnTo>
                  <a:pt x="12192000" y="6858000"/>
                </a:lnTo>
                <a:lnTo>
                  <a:pt x="11940988" y="6858000"/>
                </a:lnTo>
                <a:lnTo>
                  <a:pt x="10652242" y="6858000"/>
                </a:lnTo>
                <a:lnTo>
                  <a:pt x="10625620" y="6858000"/>
                </a:lnTo>
                <a:lnTo>
                  <a:pt x="10341863" y="6858000"/>
                </a:lnTo>
                <a:lnTo>
                  <a:pt x="9310945" y="6858000"/>
                </a:lnTo>
                <a:lnTo>
                  <a:pt x="6303265" y="6858000"/>
                </a:lnTo>
                <a:lnTo>
                  <a:pt x="6221486" y="6858000"/>
                </a:lnTo>
                <a:lnTo>
                  <a:pt x="251012" y="6858000"/>
                </a:lnTo>
                <a:lnTo>
                  <a:pt x="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805070"/>
            <a:ext cx="12192000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252A629-5E73-6180-F43A-9E92C97CE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680679" y="5319407"/>
            <a:ext cx="2878111" cy="0"/>
          </a:xfrm>
          <a:prstGeom prst="line">
            <a:avLst/>
          </a:prstGeom>
          <a:ln w="22225" cap="rnd">
            <a:solidFill>
              <a:srgbClr val="232D4B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18659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: Blue">
    <p:bg>
      <p:bgPr>
        <a:solidFill>
          <a:srgbClr val="232D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280935"/>
            <a:ext cx="10972800" cy="3744948"/>
          </a:xfrm>
        </p:spPr>
        <p:txBody>
          <a:bodyPr lIns="0" tIns="0" rIns="0" bIns="0" anchor="ctr" anchorCtr="0">
            <a:noAutofit/>
          </a:bodyPr>
          <a:lstStyle>
            <a:lvl1pPr algn="ctr">
              <a:lnSpc>
                <a:spcPct val="100000"/>
              </a:lnSpc>
              <a:defRPr sz="6000" b="1" i="0" cap="all" spc="300" baseline="0">
                <a:solidFill>
                  <a:schemeClr val="bg1"/>
                </a:solidFill>
                <a:latin typeface="ITCFranklinGothic LT Pro BkXCm" panose="020B0508030503020204" pitchFamily="34" charset="77"/>
              </a:defRPr>
            </a:lvl1pPr>
          </a:lstStyle>
          <a:p>
            <a:r>
              <a:rPr lang="en-US" dirty="0"/>
              <a:t>“CLICK TO EDIT MASTER QUOTE”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7395E-B869-B376-85BF-B740DC946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5595730"/>
            <a:ext cx="10972800" cy="457200"/>
          </a:xfrm>
        </p:spPr>
        <p:txBody>
          <a:bodyPr lIns="0" tIns="0" rIns="0" bIns="0" numCol="1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400" b="0" i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B3BEC3-4A86-A445-068E-C6A0015BA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680679" y="5319407"/>
            <a:ext cx="2878111" cy="0"/>
          </a:xfrm>
          <a:prstGeom prst="line">
            <a:avLst/>
          </a:prstGeom>
          <a:ln w="22225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80507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D5A0B80E-CD6D-3308-1BFF-B6B3E3697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251012 w 12192000"/>
              <a:gd name="connsiteY0" fmla="*/ 261257 h 6858000"/>
              <a:gd name="connsiteX1" fmla="*/ 251012 w 12192000"/>
              <a:gd name="connsiteY1" fmla="*/ 6598049 h 6858000"/>
              <a:gd name="connsiteX2" fmla="*/ 6221486 w 12192000"/>
              <a:gd name="connsiteY2" fmla="*/ 6598049 h 6858000"/>
              <a:gd name="connsiteX3" fmla="*/ 6303265 w 12192000"/>
              <a:gd name="connsiteY3" fmla="*/ 6598049 h 6858000"/>
              <a:gd name="connsiteX4" fmla="*/ 9310945 w 12192000"/>
              <a:gd name="connsiteY4" fmla="*/ 6598049 h 6858000"/>
              <a:gd name="connsiteX5" fmla="*/ 10341863 w 12192000"/>
              <a:gd name="connsiteY5" fmla="*/ 6598049 h 6858000"/>
              <a:gd name="connsiteX6" fmla="*/ 10625620 w 12192000"/>
              <a:gd name="connsiteY6" fmla="*/ 6598049 h 6858000"/>
              <a:gd name="connsiteX7" fmla="*/ 10652242 w 12192000"/>
              <a:gd name="connsiteY7" fmla="*/ 6598049 h 6858000"/>
              <a:gd name="connsiteX8" fmla="*/ 11940988 w 12192000"/>
              <a:gd name="connsiteY8" fmla="*/ 6598049 h 6858000"/>
              <a:gd name="connsiteX9" fmla="*/ 11940988 w 12192000"/>
              <a:gd name="connsiteY9" fmla="*/ 261257 h 6858000"/>
              <a:gd name="connsiteX10" fmla="*/ 10652242 w 12192000"/>
              <a:gd name="connsiteY10" fmla="*/ 261257 h 6858000"/>
              <a:gd name="connsiteX11" fmla="*/ 10625620 w 12192000"/>
              <a:gd name="connsiteY11" fmla="*/ 261257 h 6858000"/>
              <a:gd name="connsiteX12" fmla="*/ 10341863 w 12192000"/>
              <a:gd name="connsiteY12" fmla="*/ 261257 h 6858000"/>
              <a:gd name="connsiteX13" fmla="*/ 9310945 w 12192000"/>
              <a:gd name="connsiteY13" fmla="*/ 261257 h 6858000"/>
              <a:gd name="connsiteX14" fmla="*/ 6303265 w 12192000"/>
              <a:gd name="connsiteY14" fmla="*/ 261257 h 6858000"/>
              <a:gd name="connsiteX15" fmla="*/ 6221486 w 12192000"/>
              <a:gd name="connsiteY15" fmla="*/ 261257 h 6858000"/>
              <a:gd name="connsiteX16" fmla="*/ 0 w 12192000"/>
              <a:gd name="connsiteY16" fmla="*/ 0 h 6858000"/>
              <a:gd name="connsiteX17" fmla="*/ 251012 w 12192000"/>
              <a:gd name="connsiteY17" fmla="*/ 0 h 6858000"/>
              <a:gd name="connsiteX18" fmla="*/ 251012 w 12192000"/>
              <a:gd name="connsiteY18" fmla="*/ 0 h 6858000"/>
              <a:gd name="connsiteX19" fmla="*/ 6221486 w 12192000"/>
              <a:gd name="connsiteY19" fmla="*/ 0 h 6858000"/>
              <a:gd name="connsiteX20" fmla="*/ 6303265 w 12192000"/>
              <a:gd name="connsiteY20" fmla="*/ 0 h 6858000"/>
              <a:gd name="connsiteX21" fmla="*/ 9310945 w 12192000"/>
              <a:gd name="connsiteY21" fmla="*/ 0 h 6858000"/>
              <a:gd name="connsiteX22" fmla="*/ 10341863 w 12192000"/>
              <a:gd name="connsiteY22" fmla="*/ 0 h 6858000"/>
              <a:gd name="connsiteX23" fmla="*/ 10625620 w 12192000"/>
              <a:gd name="connsiteY23" fmla="*/ 0 h 6858000"/>
              <a:gd name="connsiteX24" fmla="*/ 10652242 w 12192000"/>
              <a:gd name="connsiteY24" fmla="*/ 0 h 6858000"/>
              <a:gd name="connsiteX25" fmla="*/ 11940988 w 12192000"/>
              <a:gd name="connsiteY25" fmla="*/ 0 h 6858000"/>
              <a:gd name="connsiteX26" fmla="*/ 12192000 w 12192000"/>
              <a:gd name="connsiteY26" fmla="*/ 0 h 6858000"/>
              <a:gd name="connsiteX27" fmla="*/ 12192000 w 12192000"/>
              <a:gd name="connsiteY27" fmla="*/ 261257 h 6858000"/>
              <a:gd name="connsiteX28" fmla="*/ 12192000 w 12192000"/>
              <a:gd name="connsiteY28" fmla="*/ 6598049 h 6858000"/>
              <a:gd name="connsiteX29" fmla="*/ 12192000 w 12192000"/>
              <a:gd name="connsiteY29" fmla="*/ 6858000 h 6858000"/>
              <a:gd name="connsiteX30" fmla="*/ 11940988 w 12192000"/>
              <a:gd name="connsiteY30" fmla="*/ 6858000 h 6858000"/>
              <a:gd name="connsiteX31" fmla="*/ 10652242 w 12192000"/>
              <a:gd name="connsiteY31" fmla="*/ 6858000 h 6858000"/>
              <a:gd name="connsiteX32" fmla="*/ 10625620 w 12192000"/>
              <a:gd name="connsiteY32" fmla="*/ 6858000 h 6858000"/>
              <a:gd name="connsiteX33" fmla="*/ 10341863 w 12192000"/>
              <a:gd name="connsiteY33" fmla="*/ 6858000 h 6858000"/>
              <a:gd name="connsiteX34" fmla="*/ 9310945 w 12192000"/>
              <a:gd name="connsiteY34" fmla="*/ 6858000 h 6858000"/>
              <a:gd name="connsiteX35" fmla="*/ 6303265 w 12192000"/>
              <a:gd name="connsiteY35" fmla="*/ 6858000 h 6858000"/>
              <a:gd name="connsiteX36" fmla="*/ 6221486 w 12192000"/>
              <a:gd name="connsiteY36" fmla="*/ 6858000 h 6858000"/>
              <a:gd name="connsiteX37" fmla="*/ 251012 w 12192000"/>
              <a:gd name="connsiteY37" fmla="*/ 6858000 h 6858000"/>
              <a:gd name="connsiteX38" fmla="*/ 0 w 12192000"/>
              <a:gd name="connsiteY38" fmla="*/ 6858000 h 6858000"/>
              <a:gd name="connsiteX39" fmla="*/ 0 w 12192000"/>
              <a:gd name="connsiteY3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192000" h="6858000">
                <a:moveTo>
                  <a:pt x="251012" y="261257"/>
                </a:moveTo>
                <a:lnTo>
                  <a:pt x="251012" y="6598049"/>
                </a:lnTo>
                <a:lnTo>
                  <a:pt x="6221486" y="6598049"/>
                </a:lnTo>
                <a:lnTo>
                  <a:pt x="6303265" y="6598049"/>
                </a:lnTo>
                <a:lnTo>
                  <a:pt x="9310945" y="6598049"/>
                </a:lnTo>
                <a:lnTo>
                  <a:pt x="10341863" y="6598049"/>
                </a:lnTo>
                <a:lnTo>
                  <a:pt x="10625620" y="6598049"/>
                </a:lnTo>
                <a:lnTo>
                  <a:pt x="10652242" y="6598049"/>
                </a:lnTo>
                <a:lnTo>
                  <a:pt x="11940988" y="6598049"/>
                </a:lnTo>
                <a:lnTo>
                  <a:pt x="11940988" y="261257"/>
                </a:lnTo>
                <a:lnTo>
                  <a:pt x="10652242" y="261257"/>
                </a:lnTo>
                <a:lnTo>
                  <a:pt x="10625620" y="261257"/>
                </a:lnTo>
                <a:lnTo>
                  <a:pt x="10341863" y="261257"/>
                </a:lnTo>
                <a:lnTo>
                  <a:pt x="9310945" y="261257"/>
                </a:lnTo>
                <a:lnTo>
                  <a:pt x="6303265" y="261257"/>
                </a:lnTo>
                <a:lnTo>
                  <a:pt x="6221486" y="261257"/>
                </a:lnTo>
                <a:close/>
                <a:moveTo>
                  <a:pt x="0" y="0"/>
                </a:moveTo>
                <a:lnTo>
                  <a:pt x="251012" y="0"/>
                </a:lnTo>
                <a:lnTo>
                  <a:pt x="251012" y="0"/>
                </a:lnTo>
                <a:lnTo>
                  <a:pt x="6221486" y="0"/>
                </a:lnTo>
                <a:lnTo>
                  <a:pt x="6303265" y="0"/>
                </a:lnTo>
                <a:lnTo>
                  <a:pt x="9310945" y="0"/>
                </a:lnTo>
                <a:lnTo>
                  <a:pt x="10341863" y="0"/>
                </a:lnTo>
                <a:lnTo>
                  <a:pt x="10625620" y="0"/>
                </a:lnTo>
                <a:lnTo>
                  <a:pt x="10652242" y="0"/>
                </a:lnTo>
                <a:lnTo>
                  <a:pt x="11940988" y="0"/>
                </a:lnTo>
                <a:lnTo>
                  <a:pt x="12192000" y="0"/>
                </a:lnTo>
                <a:lnTo>
                  <a:pt x="12192000" y="261257"/>
                </a:lnTo>
                <a:lnTo>
                  <a:pt x="12192000" y="6598049"/>
                </a:lnTo>
                <a:lnTo>
                  <a:pt x="12192000" y="6858000"/>
                </a:lnTo>
                <a:lnTo>
                  <a:pt x="11940988" y="6858000"/>
                </a:lnTo>
                <a:lnTo>
                  <a:pt x="10652242" y="6858000"/>
                </a:lnTo>
                <a:lnTo>
                  <a:pt x="10625620" y="6858000"/>
                </a:lnTo>
                <a:lnTo>
                  <a:pt x="10341863" y="6858000"/>
                </a:lnTo>
                <a:lnTo>
                  <a:pt x="9310945" y="6858000"/>
                </a:lnTo>
                <a:lnTo>
                  <a:pt x="6303265" y="6858000"/>
                </a:lnTo>
                <a:lnTo>
                  <a:pt x="6221486" y="6858000"/>
                </a:lnTo>
                <a:lnTo>
                  <a:pt x="251012" y="6858000"/>
                </a:lnTo>
                <a:lnTo>
                  <a:pt x="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6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able/Image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017333"/>
            <a:ext cx="10972800" cy="62101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70000"/>
              </a:lnSpc>
              <a:defRPr sz="2400" b="0" i="0" spc="0" baseline="0">
                <a:latin typeface="ITCFranklinGothic LT Pro BkCm" panose="020B0508030503020204" pitchFamily="34" charset="77"/>
              </a:defRPr>
            </a:lvl1pPr>
          </a:lstStyle>
          <a:p>
            <a:r>
              <a:rPr lang="en-US" dirty="0"/>
              <a:t>Click To Edit Table / Image 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805070"/>
            <a:ext cx="12192000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D5A0B80E-CD6D-3308-1BFF-B6B3E3697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251012 w 12192000"/>
              <a:gd name="connsiteY0" fmla="*/ 261257 h 6858000"/>
              <a:gd name="connsiteX1" fmla="*/ 251012 w 12192000"/>
              <a:gd name="connsiteY1" fmla="*/ 6598049 h 6858000"/>
              <a:gd name="connsiteX2" fmla="*/ 6221486 w 12192000"/>
              <a:gd name="connsiteY2" fmla="*/ 6598049 h 6858000"/>
              <a:gd name="connsiteX3" fmla="*/ 6303265 w 12192000"/>
              <a:gd name="connsiteY3" fmla="*/ 6598049 h 6858000"/>
              <a:gd name="connsiteX4" fmla="*/ 9310945 w 12192000"/>
              <a:gd name="connsiteY4" fmla="*/ 6598049 h 6858000"/>
              <a:gd name="connsiteX5" fmla="*/ 10341863 w 12192000"/>
              <a:gd name="connsiteY5" fmla="*/ 6598049 h 6858000"/>
              <a:gd name="connsiteX6" fmla="*/ 10625620 w 12192000"/>
              <a:gd name="connsiteY6" fmla="*/ 6598049 h 6858000"/>
              <a:gd name="connsiteX7" fmla="*/ 10652242 w 12192000"/>
              <a:gd name="connsiteY7" fmla="*/ 6598049 h 6858000"/>
              <a:gd name="connsiteX8" fmla="*/ 11940988 w 12192000"/>
              <a:gd name="connsiteY8" fmla="*/ 6598049 h 6858000"/>
              <a:gd name="connsiteX9" fmla="*/ 11940988 w 12192000"/>
              <a:gd name="connsiteY9" fmla="*/ 261257 h 6858000"/>
              <a:gd name="connsiteX10" fmla="*/ 10652242 w 12192000"/>
              <a:gd name="connsiteY10" fmla="*/ 261257 h 6858000"/>
              <a:gd name="connsiteX11" fmla="*/ 10625620 w 12192000"/>
              <a:gd name="connsiteY11" fmla="*/ 261257 h 6858000"/>
              <a:gd name="connsiteX12" fmla="*/ 10341863 w 12192000"/>
              <a:gd name="connsiteY12" fmla="*/ 261257 h 6858000"/>
              <a:gd name="connsiteX13" fmla="*/ 9310945 w 12192000"/>
              <a:gd name="connsiteY13" fmla="*/ 261257 h 6858000"/>
              <a:gd name="connsiteX14" fmla="*/ 6303265 w 12192000"/>
              <a:gd name="connsiteY14" fmla="*/ 261257 h 6858000"/>
              <a:gd name="connsiteX15" fmla="*/ 6221486 w 12192000"/>
              <a:gd name="connsiteY15" fmla="*/ 261257 h 6858000"/>
              <a:gd name="connsiteX16" fmla="*/ 0 w 12192000"/>
              <a:gd name="connsiteY16" fmla="*/ 0 h 6858000"/>
              <a:gd name="connsiteX17" fmla="*/ 251012 w 12192000"/>
              <a:gd name="connsiteY17" fmla="*/ 0 h 6858000"/>
              <a:gd name="connsiteX18" fmla="*/ 251012 w 12192000"/>
              <a:gd name="connsiteY18" fmla="*/ 0 h 6858000"/>
              <a:gd name="connsiteX19" fmla="*/ 6221486 w 12192000"/>
              <a:gd name="connsiteY19" fmla="*/ 0 h 6858000"/>
              <a:gd name="connsiteX20" fmla="*/ 6303265 w 12192000"/>
              <a:gd name="connsiteY20" fmla="*/ 0 h 6858000"/>
              <a:gd name="connsiteX21" fmla="*/ 9310945 w 12192000"/>
              <a:gd name="connsiteY21" fmla="*/ 0 h 6858000"/>
              <a:gd name="connsiteX22" fmla="*/ 10341863 w 12192000"/>
              <a:gd name="connsiteY22" fmla="*/ 0 h 6858000"/>
              <a:gd name="connsiteX23" fmla="*/ 10625620 w 12192000"/>
              <a:gd name="connsiteY23" fmla="*/ 0 h 6858000"/>
              <a:gd name="connsiteX24" fmla="*/ 10652242 w 12192000"/>
              <a:gd name="connsiteY24" fmla="*/ 0 h 6858000"/>
              <a:gd name="connsiteX25" fmla="*/ 11940988 w 12192000"/>
              <a:gd name="connsiteY25" fmla="*/ 0 h 6858000"/>
              <a:gd name="connsiteX26" fmla="*/ 12192000 w 12192000"/>
              <a:gd name="connsiteY26" fmla="*/ 0 h 6858000"/>
              <a:gd name="connsiteX27" fmla="*/ 12192000 w 12192000"/>
              <a:gd name="connsiteY27" fmla="*/ 261257 h 6858000"/>
              <a:gd name="connsiteX28" fmla="*/ 12192000 w 12192000"/>
              <a:gd name="connsiteY28" fmla="*/ 6598049 h 6858000"/>
              <a:gd name="connsiteX29" fmla="*/ 12192000 w 12192000"/>
              <a:gd name="connsiteY29" fmla="*/ 6858000 h 6858000"/>
              <a:gd name="connsiteX30" fmla="*/ 11940988 w 12192000"/>
              <a:gd name="connsiteY30" fmla="*/ 6858000 h 6858000"/>
              <a:gd name="connsiteX31" fmla="*/ 10652242 w 12192000"/>
              <a:gd name="connsiteY31" fmla="*/ 6858000 h 6858000"/>
              <a:gd name="connsiteX32" fmla="*/ 10625620 w 12192000"/>
              <a:gd name="connsiteY32" fmla="*/ 6858000 h 6858000"/>
              <a:gd name="connsiteX33" fmla="*/ 10341863 w 12192000"/>
              <a:gd name="connsiteY33" fmla="*/ 6858000 h 6858000"/>
              <a:gd name="connsiteX34" fmla="*/ 9310945 w 12192000"/>
              <a:gd name="connsiteY34" fmla="*/ 6858000 h 6858000"/>
              <a:gd name="connsiteX35" fmla="*/ 6303265 w 12192000"/>
              <a:gd name="connsiteY35" fmla="*/ 6858000 h 6858000"/>
              <a:gd name="connsiteX36" fmla="*/ 6221486 w 12192000"/>
              <a:gd name="connsiteY36" fmla="*/ 6858000 h 6858000"/>
              <a:gd name="connsiteX37" fmla="*/ 251012 w 12192000"/>
              <a:gd name="connsiteY37" fmla="*/ 6858000 h 6858000"/>
              <a:gd name="connsiteX38" fmla="*/ 0 w 12192000"/>
              <a:gd name="connsiteY38" fmla="*/ 6858000 h 6858000"/>
              <a:gd name="connsiteX39" fmla="*/ 0 w 12192000"/>
              <a:gd name="connsiteY3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192000" h="6858000">
                <a:moveTo>
                  <a:pt x="251012" y="261257"/>
                </a:moveTo>
                <a:lnTo>
                  <a:pt x="251012" y="6598049"/>
                </a:lnTo>
                <a:lnTo>
                  <a:pt x="6221486" y="6598049"/>
                </a:lnTo>
                <a:lnTo>
                  <a:pt x="6303265" y="6598049"/>
                </a:lnTo>
                <a:lnTo>
                  <a:pt x="9310945" y="6598049"/>
                </a:lnTo>
                <a:lnTo>
                  <a:pt x="10341863" y="6598049"/>
                </a:lnTo>
                <a:lnTo>
                  <a:pt x="10625620" y="6598049"/>
                </a:lnTo>
                <a:lnTo>
                  <a:pt x="10652242" y="6598049"/>
                </a:lnTo>
                <a:lnTo>
                  <a:pt x="11940988" y="6598049"/>
                </a:lnTo>
                <a:lnTo>
                  <a:pt x="11940988" y="261257"/>
                </a:lnTo>
                <a:lnTo>
                  <a:pt x="10652242" y="261257"/>
                </a:lnTo>
                <a:lnTo>
                  <a:pt x="10625620" y="261257"/>
                </a:lnTo>
                <a:lnTo>
                  <a:pt x="10341863" y="261257"/>
                </a:lnTo>
                <a:lnTo>
                  <a:pt x="9310945" y="261257"/>
                </a:lnTo>
                <a:lnTo>
                  <a:pt x="6303265" y="261257"/>
                </a:lnTo>
                <a:lnTo>
                  <a:pt x="6221486" y="261257"/>
                </a:lnTo>
                <a:close/>
                <a:moveTo>
                  <a:pt x="0" y="0"/>
                </a:moveTo>
                <a:lnTo>
                  <a:pt x="251012" y="0"/>
                </a:lnTo>
                <a:lnTo>
                  <a:pt x="251012" y="0"/>
                </a:lnTo>
                <a:lnTo>
                  <a:pt x="6221486" y="0"/>
                </a:lnTo>
                <a:lnTo>
                  <a:pt x="6303265" y="0"/>
                </a:lnTo>
                <a:lnTo>
                  <a:pt x="9310945" y="0"/>
                </a:lnTo>
                <a:lnTo>
                  <a:pt x="10341863" y="0"/>
                </a:lnTo>
                <a:lnTo>
                  <a:pt x="10625620" y="0"/>
                </a:lnTo>
                <a:lnTo>
                  <a:pt x="10652242" y="0"/>
                </a:lnTo>
                <a:lnTo>
                  <a:pt x="11940988" y="0"/>
                </a:lnTo>
                <a:lnTo>
                  <a:pt x="12192000" y="0"/>
                </a:lnTo>
                <a:lnTo>
                  <a:pt x="12192000" y="261257"/>
                </a:lnTo>
                <a:lnTo>
                  <a:pt x="12192000" y="6598049"/>
                </a:lnTo>
                <a:lnTo>
                  <a:pt x="12192000" y="6858000"/>
                </a:lnTo>
                <a:lnTo>
                  <a:pt x="11940988" y="6858000"/>
                </a:lnTo>
                <a:lnTo>
                  <a:pt x="10652242" y="6858000"/>
                </a:lnTo>
                <a:lnTo>
                  <a:pt x="10625620" y="6858000"/>
                </a:lnTo>
                <a:lnTo>
                  <a:pt x="10341863" y="6858000"/>
                </a:lnTo>
                <a:lnTo>
                  <a:pt x="9310945" y="6858000"/>
                </a:lnTo>
                <a:lnTo>
                  <a:pt x="6303265" y="6858000"/>
                </a:lnTo>
                <a:lnTo>
                  <a:pt x="6221486" y="6858000"/>
                </a:lnTo>
                <a:lnTo>
                  <a:pt x="251012" y="6858000"/>
                </a:lnTo>
                <a:lnTo>
                  <a:pt x="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76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017333"/>
            <a:ext cx="10972800" cy="4880541"/>
          </a:xfrm>
        </p:spPr>
        <p:txBody>
          <a:bodyPr lIns="0" tIns="0" rIns="0" bIns="0" anchor="ctr" anchorCtr="0">
            <a:noAutofit/>
          </a:bodyPr>
          <a:lstStyle>
            <a:lvl1pPr algn="ctr">
              <a:lnSpc>
                <a:spcPct val="70000"/>
              </a:lnSpc>
              <a:defRPr sz="7200" b="0" i="0" spc="0" baseline="0"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</a:extLst>
          </p:cNvPr>
          <p:cNvCxnSpPr>
            <a:cxnSpLocks/>
          </p:cNvCxnSpPr>
          <p:nvPr userDrawn="1"/>
        </p:nvCxnSpPr>
        <p:spPr>
          <a:xfrm>
            <a:off x="0" y="805070"/>
            <a:ext cx="12192000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D5A0B80E-CD6D-3308-1BFF-B6B3E3697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251012 w 12192000"/>
              <a:gd name="connsiteY0" fmla="*/ 261257 h 6858000"/>
              <a:gd name="connsiteX1" fmla="*/ 251012 w 12192000"/>
              <a:gd name="connsiteY1" fmla="*/ 6598049 h 6858000"/>
              <a:gd name="connsiteX2" fmla="*/ 6221486 w 12192000"/>
              <a:gd name="connsiteY2" fmla="*/ 6598049 h 6858000"/>
              <a:gd name="connsiteX3" fmla="*/ 6303265 w 12192000"/>
              <a:gd name="connsiteY3" fmla="*/ 6598049 h 6858000"/>
              <a:gd name="connsiteX4" fmla="*/ 9310945 w 12192000"/>
              <a:gd name="connsiteY4" fmla="*/ 6598049 h 6858000"/>
              <a:gd name="connsiteX5" fmla="*/ 10341863 w 12192000"/>
              <a:gd name="connsiteY5" fmla="*/ 6598049 h 6858000"/>
              <a:gd name="connsiteX6" fmla="*/ 10625620 w 12192000"/>
              <a:gd name="connsiteY6" fmla="*/ 6598049 h 6858000"/>
              <a:gd name="connsiteX7" fmla="*/ 10652242 w 12192000"/>
              <a:gd name="connsiteY7" fmla="*/ 6598049 h 6858000"/>
              <a:gd name="connsiteX8" fmla="*/ 11940988 w 12192000"/>
              <a:gd name="connsiteY8" fmla="*/ 6598049 h 6858000"/>
              <a:gd name="connsiteX9" fmla="*/ 11940988 w 12192000"/>
              <a:gd name="connsiteY9" fmla="*/ 261257 h 6858000"/>
              <a:gd name="connsiteX10" fmla="*/ 10652242 w 12192000"/>
              <a:gd name="connsiteY10" fmla="*/ 261257 h 6858000"/>
              <a:gd name="connsiteX11" fmla="*/ 10625620 w 12192000"/>
              <a:gd name="connsiteY11" fmla="*/ 261257 h 6858000"/>
              <a:gd name="connsiteX12" fmla="*/ 10341863 w 12192000"/>
              <a:gd name="connsiteY12" fmla="*/ 261257 h 6858000"/>
              <a:gd name="connsiteX13" fmla="*/ 9310945 w 12192000"/>
              <a:gd name="connsiteY13" fmla="*/ 261257 h 6858000"/>
              <a:gd name="connsiteX14" fmla="*/ 6303265 w 12192000"/>
              <a:gd name="connsiteY14" fmla="*/ 261257 h 6858000"/>
              <a:gd name="connsiteX15" fmla="*/ 6221486 w 12192000"/>
              <a:gd name="connsiteY15" fmla="*/ 261257 h 6858000"/>
              <a:gd name="connsiteX16" fmla="*/ 0 w 12192000"/>
              <a:gd name="connsiteY16" fmla="*/ 0 h 6858000"/>
              <a:gd name="connsiteX17" fmla="*/ 251012 w 12192000"/>
              <a:gd name="connsiteY17" fmla="*/ 0 h 6858000"/>
              <a:gd name="connsiteX18" fmla="*/ 251012 w 12192000"/>
              <a:gd name="connsiteY18" fmla="*/ 0 h 6858000"/>
              <a:gd name="connsiteX19" fmla="*/ 6221486 w 12192000"/>
              <a:gd name="connsiteY19" fmla="*/ 0 h 6858000"/>
              <a:gd name="connsiteX20" fmla="*/ 6303265 w 12192000"/>
              <a:gd name="connsiteY20" fmla="*/ 0 h 6858000"/>
              <a:gd name="connsiteX21" fmla="*/ 9310945 w 12192000"/>
              <a:gd name="connsiteY21" fmla="*/ 0 h 6858000"/>
              <a:gd name="connsiteX22" fmla="*/ 10341863 w 12192000"/>
              <a:gd name="connsiteY22" fmla="*/ 0 h 6858000"/>
              <a:gd name="connsiteX23" fmla="*/ 10625620 w 12192000"/>
              <a:gd name="connsiteY23" fmla="*/ 0 h 6858000"/>
              <a:gd name="connsiteX24" fmla="*/ 10652242 w 12192000"/>
              <a:gd name="connsiteY24" fmla="*/ 0 h 6858000"/>
              <a:gd name="connsiteX25" fmla="*/ 11940988 w 12192000"/>
              <a:gd name="connsiteY25" fmla="*/ 0 h 6858000"/>
              <a:gd name="connsiteX26" fmla="*/ 12192000 w 12192000"/>
              <a:gd name="connsiteY26" fmla="*/ 0 h 6858000"/>
              <a:gd name="connsiteX27" fmla="*/ 12192000 w 12192000"/>
              <a:gd name="connsiteY27" fmla="*/ 261257 h 6858000"/>
              <a:gd name="connsiteX28" fmla="*/ 12192000 w 12192000"/>
              <a:gd name="connsiteY28" fmla="*/ 6598049 h 6858000"/>
              <a:gd name="connsiteX29" fmla="*/ 12192000 w 12192000"/>
              <a:gd name="connsiteY29" fmla="*/ 6858000 h 6858000"/>
              <a:gd name="connsiteX30" fmla="*/ 11940988 w 12192000"/>
              <a:gd name="connsiteY30" fmla="*/ 6858000 h 6858000"/>
              <a:gd name="connsiteX31" fmla="*/ 10652242 w 12192000"/>
              <a:gd name="connsiteY31" fmla="*/ 6858000 h 6858000"/>
              <a:gd name="connsiteX32" fmla="*/ 10625620 w 12192000"/>
              <a:gd name="connsiteY32" fmla="*/ 6858000 h 6858000"/>
              <a:gd name="connsiteX33" fmla="*/ 10341863 w 12192000"/>
              <a:gd name="connsiteY33" fmla="*/ 6858000 h 6858000"/>
              <a:gd name="connsiteX34" fmla="*/ 9310945 w 12192000"/>
              <a:gd name="connsiteY34" fmla="*/ 6858000 h 6858000"/>
              <a:gd name="connsiteX35" fmla="*/ 6303265 w 12192000"/>
              <a:gd name="connsiteY35" fmla="*/ 6858000 h 6858000"/>
              <a:gd name="connsiteX36" fmla="*/ 6221486 w 12192000"/>
              <a:gd name="connsiteY36" fmla="*/ 6858000 h 6858000"/>
              <a:gd name="connsiteX37" fmla="*/ 251012 w 12192000"/>
              <a:gd name="connsiteY37" fmla="*/ 6858000 h 6858000"/>
              <a:gd name="connsiteX38" fmla="*/ 0 w 12192000"/>
              <a:gd name="connsiteY38" fmla="*/ 6858000 h 6858000"/>
              <a:gd name="connsiteX39" fmla="*/ 0 w 12192000"/>
              <a:gd name="connsiteY3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192000" h="6858000">
                <a:moveTo>
                  <a:pt x="251012" y="261257"/>
                </a:moveTo>
                <a:lnTo>
                  <a:pt x="251012" y="6598049"/>
                </a:lnTo>
                <a:lnTo>
                  <a:pt x="6221486" y="6598049"/>
                </a:lnTo>
                <a:lnTo>
                  <a:pt x="6303265" y="6598049"/>
                </a:lnTo>
                <a:lnTo>
                  <a:pt x="9310945" y="6598049"/>
                </a:lnTo>
                <a:lnTo>
                  <a:pt x="10341863" y="6598049"/>
                </a:lnTo>
                <a:lnTo>
                  <a:pt x="10625620" y="6598049"/>
                </a:lnTo>
                <a:lnTo>
                  <a:pt x="10652242" y="6598049"/>
                </a:lnTo>
                <a:lnTo>
                  <a:pt x="11940988" y="6598049"/>
                </a:lnTo>
                <a:lnTo>
                  <a:pt x="11940988" y="261257"/>
                </a:lnTo>
                <a:lnTo>
                  <a:pt x="10652242" y="261257"/>
                </a:lnTo>
                <a:lnTo>
                  <a:pt x="10625620" y="261257"/>
                </a:lnTo>
                <a:lnTo>
                  <a:pt x="10341863" y="261257"/>
                </a:lnTo>
                <a:lnTo>
                  <a:pt x="9310945" y="261257"/>
                </a:lnTo>
                <a:lnTo>
                  <a:pt x="6303265" y="261257"/>
                </a:lnTo>
                <a:lnTo>
                  <a:pt x="6221486" y="261257"/>
                </a:lnTo>
                <a:close/>
                <a:moveTo>
                  <a:pt x="0" y="0"/>
                </a:moveTo>
                <a:lnTo>
                  <a:pt x="251012" y="0"/>
                </a:lnTo>
                <a:lnTo>
                  <a:pt x="251012" y="0"/>
                </a:lnTo>
                <a:lnTo>
                  <a:pt x="6221486" y="0"/>
                </a:lnTo>
                <a:lnTo>
                  <a:pt x="6303265" y="0"/>
                </a:lnTo>
                <a:lnTo>
                  <a:pt x="9310945" y="0"/>
                </a:lnTo>
                <a:lnTo>
                  <a:pt x="10341863" y="0"/>
                </a:lnTo>
                <a:lnTo>
                  <a:pt x="10625620" y="0"/>
                </a:lnTo>
                <a:lnTo>
                  <a:pt x="10652242" y="0"/>
                </a:lnTo>
                <a:lnTo>
                  <a:pt x="11940988" y="0"/>
                </a:lnTo>
                <a:lnTo>
                  <a:pt x="12192000" y="0"/>
                </a:lnTo>
                <a:lnTo>
                  <a:pt x="12192000" y="261257"/>
                </a:lnTo>
                <a:lnTo>
                  <a:pt x="12192000" y="6598049"/>
                </a:lnTo>
                <a:lnTo>
                  <a:pt x="12192000" y="6858000"/>
                </a:lnTo>
                <a:lnTo>
                  <a:pt x="11940988" y="6858000"/>
                </a:lnTo>
                <a:lnTo>
                  <a:pt x="10652242" y="6858000"/>
                </a:lnTo>
                <a:lnTo>
                  <a:pt x="10625620" y="6858000"/>
                </a:lnTo>
                <a:lnTo>
                  <a:pt x="10341863" y="6858000"/>
                </a:lnTo>
                <a:lnTo>
                  <a:pt x="9310945" y="6858000"/>
                </a:lnTo>
                <a:lnTo>
                  <a:pt x="6303265" y="6858000"/>
                </a:lnTo>
                <a:lnTo>
                  <a:pt x="6221486" y="6858000"/>
                </a:lnTo>
                <a:lnTo>
                  <a:pt x="251012" y="6858000"/>
                </a:lnTo>
                <a:lnTo>
                  <a:pt x="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D5C1FD-430E-94BB-9D48-E1ED319EA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22514" y="6150321"/>
            <a:ext cx="2146972" cy="22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728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: White Customizabl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017333"/>
            <a:ext cx="10972800" cy="4880541"/>
          </a:xfrm>
        </p:spPr>
        <p:txBody>
          <a:bodyPr lIns="0" tIns="0" rIns="0" bIns="0" anchor="ctr" anchorCtr="0">
            <a:noAutofit/>
          </a:bodyPr>
          <a:lstStyle>
            <a:lvl1pPr algn="ctr">
              <a:lnSpc>
                <a:spcPct val="70000"/>
              </a:lnSpc>
              <a:defRPr sz="7200" b="0" i="0" spc="0" baseline="0"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</a:extLst>
          </p:cNvPr>
          <p:cNvCxnSpPr>
            <a:cxnSpLocks/>
          </p:cNvCxnSpPr>
          <p:nvPr userDrawn="1"/>
        </p:nvCxnSpPr>
        <p:spPr>
          <a:xfrm>
            <a:off x="0" y="805070"/>
            <a:ext cx="12192000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D5A0B80E-CD6D-3308-1BFF-B6B3E3697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251012 w 12192000"/>
              <a:gd name="connsiteY0" fmla="*/ 261257 h 6858000"/>
              <a:gd name="connsiteX1" fmla="*/ 251012 w 12192000"/>
              <a:gd name="connsiteY1" fmla="*/ 6598049 h 6858000"/>
              <a:gd name="connsiteX2" fmla="*/ 6221486 w 12192000"/>
              <a:gd name="connsiteY2" fmla="*/ 6598049 h 6858000"/>
              <a:gd name="connsiteX3" fmla="*/ 6303265 w 12192000"/>
              <a:gd name="connsiteY3" fmla="*/ 6598049 h 6858000"/>
              <a:gd name="connsiteX4" fmla="*/ 9310945 w 12192000"/>
              <a:gd name="connsiteY4" fmla="*/ 6598049 h 6858000"/>
              <a:gd name="connsiteX5" fmla="*/ 10341863 w 12192000"/>
              <a:gd name="connsiteY5" fmla="*/ 6598049 h 6858000"/>
              <a:gd name="connsiteX6" fmla="*/ 10625620 w 12192000"/>
              <a:gd name="connsiteY6" fmla="*/ 6598049 h 6858000"/>
              <a:gd name="connsiteX7" fmla="*/ 10652242 w 12192000"/>
              <a:gd name="connsiteY7" fmla="*/ 6598049 h 6858000"/>
              <a:gd name="connsiteX8" fmla="*/ 11940988 w 12192000"/>
              <a:gd name="connsiteY8" fmla="*/ 6598049 h 6858000"/>
              <a:gd name="connsiteX9" fmla="*/ 11940988 w 12192000"/>
              <a:gd name="connsiteY9" fmla="*/ 261257 h 6858000"/>
              <a:gd name="connsiteX10" fmla="*/ 10652242 w 12192000"/>
              <a:gd name="connsiteY10" fmla="*/ 261257 h 6858000"/>
              <a:gd name="connsiteX11" fmla="*/ 10625620 w 12192000"/>
              <a:gd name="connsiteY11" fmla="*/ 261257 h 6858000"/>
              <a:gd name="connsiteX12" fmla="*/ 10341863 w 12192000"/>
              <a:gd name="connsiteY12" fmla="*/ 261257 h 6858000"/>
              <a:gd name="connsiteX13" fmla="*/ 9310945 w 12192000"/>
              <a:gd name="connsiteY13" fmla="*/ 261257 h 6858000"/>
              <a:gd name="connsiteX14" fmla="*/ 6303265 w 12192000"/>
              <a:gd name="connsiteY14" fmla="*/ 261257 h 6858000"/>
              <a:gd name="connsiteX15" fmla="*/ 6221486 w 12192000"/>
              <a:gd name="connsiteY15" fmla="*/ 261257 h 6858000"/>
              <a:gd name="connsiteX16" fmla="*/ 0 w 12192000"/>
              <a:gd name="connsiteY16" fmla="*/ 0 h 6858000"/>
              <a:gd name="connsiteX17" fmla="*/ 251012 w 12192000"/>
              <a:gd name="connsiteY17" fmla="*/ 0 h 6858000"/>
              <a:gd name="connsiteX18" fmla="*/ 251012 w 12192000"/>
              <a:gd name="connsiteY18" fmla="*/ 0 h 6858000"/>
              <a:gd name="connsiteX19" fmla="*/ 6221486 w 12192000"/>
              <a:gd name="connsiteY19" fmla="*/ 0 h 6858000"/>
              <a:gd name="connsiteX20" fmla="*/ 6303265 w 12192000"/>
              <a:gd name="connsiteY20" fmla="*/ 0 h 6858000"/>
              <a:gd name="connsiteX21" fmla="*/ 9310945 w 12192000"/>
              <a:gd name="connsiteY21" fmla="*/ 0 h 6858000"/>
              <a:gd name="connsiteX22" fmla="*/ 10341863 w 12192000"/>
              <a:gd name="connsiteY22" fmla="*/ 0 h 6858000"/>
              <a:gd name="connsiteX23" fmla="*/ 10625620 w 12192000"/>
              <a:gd name="connsiteY23" fmla="*/ 0 h 6858000"/>
              <a:gd name="connsiteX24" fmla="*/ 10652242 w 12192000"/>
              <a:gd name="connsiteY24" fmla="*/ 0 h 6858000"/>
              <a:gd name="connsiteX25" fmla="*/ 11940988 w 12192000"/>
              <a:gd name="connsiteY25" fmla="*/ 0 h 6858000"/>
              <a:gd name="connsiteX26" fmla="*/ 12192000 w 12192000"/>
              <a:gd name="connsiteY26" fmla="*/ 0 h 6858000"/>
              <a:gd name="connsiteX27" fmla="*/ 12192000 w 12192000"/>
              <a:gd name="connsiteY27" fmla="*/ 261257 h 6858000"/>
              <a:gd name="connsiteX28" fmla="*/ 12192000 w 12192000"/>
              <a:gd name="connsiteY28" fmla="*/ 6598049 h 6858000"/>
              <a:gd name="connsiteX29" fmla="*/ 12192000 w 12192000"/>
              <a:gd name="connsiteY29" fmla="*/ 6858000 h 6858000"/>
              <a:gd name="connsiteX30" fmla="*/ 11940988 w 12192000"/>
              <a:gd name="connsiteY30" fmla="*/ 6858000 h 6858000"/>
              <a:gd name="connsiteX31" fmla="*/ 10652242 w 12192000"/>
              <a:gd name="connsiteY31" fmla="*/ 6858000 h 6858000"/>
              <a:gd name="connsiteX32" fmla="*/ 10625620 w 12192000"/>
              <a:gd name="connsiteY32" fmla="*/ 6858000 h 6858000"/>
              <a:gd name="connsiteX33" fmla="*/ 10341863 w 12192000"/>
              <a:gd name="connsiteY33" fmla="*/ 6858000 h 6858000"/>
              <a:gd name="connsiteX34" fmla="*/ 9310945 w 12192000"/>
              <a:gd name="connsiteY34" fmla="*/ 6858000 h 6858000"/>
              <a:gd name="connsiteX35" fmla="*/ 6303265 w 12192000"/>
              <a:gd name="connsiteY35" fmla="*/ 6858000 h 6858000"/>
              <a:gd name="connsiteX36" fmla="*/ 6221486 w 12192000"/>
              <a:gd name="connsiteY36" fmla="*/ 6858000 h 6858000"/>
              <a:gd name="connsiteX37" fmla="*/ 251012 w 12192000"/>
              <a:gd name="connsiteY37" fmla="*/ 6858000 h 6858000"/>
              <a:gd name="connsiteX38" fmla="*/ 0 w 12192000"/>
              <a:gd name="connsiteY38" fmla="*/ 6858000 h 6858000"/>
              <a:gd name="connsiteX39" fmla="*/ 0 w 12192000"/>
              <a:gd name="connsiteY3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192000" h="6858000">
                <a:moveTo>
                  <a:pt x="251012" y="261257"/>
                </a:moveTo>
                <a:lnTo>
                  <a:pt x="251012" y="6598049"/>
                </a:lnTo>
                <a:lnTo>
                  <a:pt x="6221486" y="6598049"/>
                </a:lnTo>
                <a:lnTo>
                  <a:pt x="6303265" y="6598049"/>
                </a:lnTo>
                <a:lnTo>
                  <a:pt x="9310945" y="6598049"/>
                </a:lnTo>
                <a:lnTo>
                  <a:pt x="10341863" y="6598049"/>
                </a:lnTo>
                <a:lnTo>
                  <a:pt x="10625620" y="6598049"/>
                </a:lnTo>
                <a:lnTo>
                  <a:pt x="10652242" y="6598049"/>
                </a:lnTo>
                <a:lnTo>
                  <a:pt x="11940988" y="6598049"/>
                </a:lnTo>
                <a:lnTo>
                  <a:pt x="11940988" y="261257"/>
                </a:lnTo>
                <a:lnTo>
                  <a:pt x="10652242" y="261257"/>
                </a:lnTo>
                <a:lnTo>
                  <a:pt x="10625620" y="261257"/>
                </a:lnTo>
                <a:lnTo>
                  <a:pt x="10341863" y="261257"/>
                </a:lnTo>
                <a:lnTo>
                  <a:pt x="9310945" y="261257"/>
                </a:lnTo>
                <a:lnTo>
                  <a:pt x="6303265" y="261257"/>
                </a:lnTo>
                <a:lnTo>
                  <a:pt x="6221486" y="261257"/>
                </a:lnTo>
                <a:close/>
                <a:moveTo>
                  <a:pt x="0" y="0"/>
                </a:moveTo>
                <a:lnTo>
                  <a:pt x="251012" y="0"/>
                </a:lnTo>
                <a:lnTo>
                  <a:pt x="251012" y="0"/>
                </a:lnTo>
                <a:lnTo>
                  <a:pt x="6221486" y="0"/>
                </a:lnTo>
                <a:lnTo>
                  <a:pt x="6303265" y="0"/>
                </a:lnTo>
                <a:lnTo>
                  <a:pt x="9310945" y="0"/>
                </a:lnTo>
                <a:lnTo>
                  <a:pt x="10341863" y="0"/>
                </a:lnTo>
                <a:lnTo>
                  <a:pt x="10625620" y="0"/>
                </a:lnTo>
                <a:lnTo>
                  <a:pt x="10652242" y="0"/>
                </a:lnTo>
                <a:lnTo>
                  <a:pt x="11940988" y="0"/>
                </a:lnTo>
                <a:lnTo>
                  <a:pt x="12192000" y="0"/>
                </a:lnTo>
                <a:lnTo>
                  <a:pt x="12192000" y="261257"/>
                </a:lnTo>
                <a:lnTo>
                  <a:pt x="12192000" y="6598049"/>
                </a:lnTo>
                <a:lnTo>
                  <a:pt x="12192000" y="6858000"/>
                </a:lnTo>
                <a:lnTo>
                  <a:pt x="11940988" y="6858000"/>
                </a:lnTo>
                <a:lnTo>
                  <a:pt x="10652242" y="6858000"/>
                </a:lnTo>
                <a:lnTo>
                  <a:pt x="10625620" y="6858000"/>
                </a:lnTo>
                <a:lnTo>
                  <a:pt x="10341863" y="6858000"/>
                </a:lnTo>
                <a:lnTo>
                  <a:pt x="9310945" y="6858000"/>
                </a:lnTo>
                <a:lnTo>
                  <a:pt x="6303265" y="6858000"/>
                </a:lnTo>
                <a:lnTo>
                  <a:pt x="6221486" y="6858000"/>
                </a:lnTo>
                <a:lnTo>
                  <a:pt x="251012" y="6858000"/>
                </a:lnTo>
                <a:lnTo>
                  <a:pt x="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FAA219DD-04F2-DFB9-92DD-E3E5E6B49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75200" y="6097433"/>
            <a:ext cx="2641600" cy="411480"/>
          </a:xfrm>
        </p:spPr>
        <p:txBody>
          <a:bodyPr wrap="square" lIns="0" tIns="0" rIns="0" bIns="0"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0" i="0" cap="all" baseline="0">
                <a:solidFill>
                  <a:schemeClr val="tx1"/>
                </a:solidFill>
                <a:latin typeface="ITCFranklinGothic LT Pro Bk" panose="020B0504030503020204" pitchFamily="34" charset="77"/>
              </a:defRPr>
            </a:lvl1pPr>
          </a:lstStyle>
          <a:p>
            <a:r>
              <a:rPr lang="en-US" dirty="0" err="1"/>
              <a:t>INSERt</a:t>
            </a:r>
            <a:r>
              <a:rPr lang="en-US" dirty="0"/>
              <a:t> FORMAL school/admin</a:t>
            </a:r>
            <a:br>
              <a:rPr lang="en-US" dirty="0"/>
            </a:br>
            <a:r>
              <a:rPr lang="en-US" dirty="0"/>
              <a:t>Logo lock-up</a:t>
            </a:r>
          </a:p>
        </p:txBody>
      </p:sp>
    </p:spTree>
    <p:extLst>
      <p:ext uri="{BB962C8B-B14F-4D97-AF65-F5344CB8AC3E}">
        <p14:creationId xmlns:p14="http://schemas.microsoft.com/office/powerpoint/2010/main" val="2258021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Blue Customizable Logo">
    <p:bg>
      <p:bgPr>
        <a:solidFill>
          <a:srgbClr val="232D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E71A712D-708A-AA15-3BA2-ECC304B71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6739" y="6337300"/>
            <a:ext cx="11018520" cy="520700"/>
          </a:xfrm>
          <a:custGeom>
            <a:avLst/>
            <a:gdLst>
              <a:gd name="connsiteX0" fmla="*/ 4026535 w 11018520"/>
              <a:gd name="connsiteY0" fmla="*/ 0 h 520700"/>
              <a:gd name="connsiteX1" fmla="*/ 6988810 w 11018520"/>
              <a:gd name="connsiteY1" fmla="*/ 0 h 520700"/>
              <a:gd name="connsiteX2" fmla="*/ 6988810 w 11018520"/>
              <a:gd name="connsiteY2" fmla="*/ 34799 h 520700"/>
              <a:gd name="connsiteX3" fmla="*/ 6990588 w 11018520"/>
              <a:gd name="connsiteY3" fmla="*/ 34799 h 520700"/>
              <a:gd name="connsiteX4" fmla="*/ 6990588 w 11018520"/>
              <a:gd name="connsiteY4" fmla="*/ 248125 h 520700"/>
              <a:gd name="connsiteX5" fmla="*/ 11018520 w 11018520"/>
              <a:gd name="connsiteY5" fmla="*/ 248125 h 520700"/>
              <a:gd name="connsiteX6" fmla="*/ 11018520 w 11018520"/>
              <a:gd name="connsiteY6" fmla="*/ 520700 h 520700"/>
              <a:gd name="connsiteX7" fmla="*/ 0 w 11018520"/>
              <a:gd name="connsiteY7" fmla="*/ 520700 h 520700"/>
              <a:gd name="connsiteX8" fmla="*/ 0 w 11018520"/>
              <a:gd name="connsiteY8" fmla="*/ 248125 h 520700"/>
              <a:gd name="connsiteX9" fmla="*/ 4026535 w 11018520"/>
              <a:gd name="connsiteY9" fmla="*/ 248125 h 52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18520" h="520700">
                <a:moveTo>
                  <a:pt x="4026535" y="0"/>
                </a:moveTo>
                <a:lnTo>
                  <a:pt x="6988810" y="0"/>
                </a:lnTo>
                <a:lnTo>
                  <a:pt x="6988810" y="34799"/>
                </a:lnTo>
                <a:lnTo>
                  <a:pt x="6990588" y="34799"/>
                </a:lnTo>
                <a:lnTo>
                  <a:pt x="6990588" y="248125"/>
                </a:lnTo>
                <a:lnTo>
                  <a:pt x="11018520" y="248125"/>
                </a:lnTo>
                <a:lnTo>
                  <a:pt x="11018520" y="520700"/>
                </a:lnTo>
                <a:lnTo>
                  <a:pt x="0" y="520700"/>
                </a:lnTo>
                <a:lnTo>
                  <a:pt x="0" y="248125"/>
                </a:lnTo>
                <a:lnTo>
                  <a:pt x="4026535" y="2481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17370B4-CD7F-4669-F9BD-C0F98734FF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2400" y="4287691"/>
            <a:ext cx="11887200" cy="48590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b="0" i="0" cap="all" spc="300" baseline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FC5212-A0FF-8601-3A31-B4AD7F3BD3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" y="2134816"/>
            <a:ext cx="11887200" cy="946143"/>
          </a:xfrm>
        </p:spPr>
        <p:txBody>
          <a:bodyPr lIns="0" tIns="0" rIns="0" bIns="0" anchor="t" anchorCtr="0">
            <a:normAutofit/>
          </a:bodyPr>
          <a:lstStyle>
            <a:lvl1pPr algn="ctr">
              <a:defRPr sz="7200" b="1" i="0" cap="all" spc="600" baseline="0">
                <a:solidFill>
                  <a:schemeClr val="bg1"/>
                </a:solidFill>
                <a:latin typeface="ITCFranklinGothic LT Pro BkXCm" panose="020B0508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AC8A1-6199-258D-D44F-1E87E20DA2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" y="3428140"/>
            <a:ext cx="11887200" cy="598473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91757E-9721-30A5-59B3-4F1F43AEB5BE}"/>
              </a:ext>
            </a:extLst>
          </p:cNvPr>
          <p:cNvCxnSpPr>
            <a:cxnSpLocks/>
          </p:cNvCxnSpPr>
          <p:nvPr userDrawn="1"/>
        </p:nvCxnSpPr>
        <p:spPr>
          <a:xfrm>
            <a:off x="1123308" y="3113073"/>
            <a:ext cx="9945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BA126D-5718-274F-8EB2-17AFD2838E35}"/>
              </a:ext>
            </a:extLst>
          </p:cNvPr>
          <p:cNvCxnSpPr>
            <a:cxnSpLocks/>
          </p:cNvCxnSpPr>
          <p:nvPr userDrawn="1"/>
        </p:nvCxnSpPr>
        <p:spPr>
          <a:xfrm>
            <a:off x="1123308" y="4027473"/>
            <a:ext cx="9945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617782-3AE7-49CB-AA03-92AFAC2F1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75200" y="6399689"/>
            <a:ext cx="2641600" cy="411480"/>
          </a:xfrm>
        </p:spPr>
        <p:txBody>
          <a:bodyPr wrap="square" lIns="0" tIns="0" rIns="0" bIns="0"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0" i="0" cap="all" baseline="0">
                <a:solidFill>
                  <a:schemeClr val="tx1"/>
                </a:solidFill>
                <a:latin typeface="ITCFranklinGothic LT Pro Bk" panose="020B0504030503020204" pitchFamily="34" charset="77"/>
              </a:defRPr>
            </a:lvl1pPr>
          </a:lstStyle>
          <a:p>
            <a:r>
              <a:rPr lang="en-US" dirty="0" err="1"/>
              <a:t>INSERt</a:t>
            </a:r>
            <a:r>
              <a:rPr lang="en-US" dirty="0"/>
              <a:t> FORMAL school/admin</a:t>
            </a:r>
            <a:br>
              <a:rPr lang="en-US" dirty="0"/>
            </a:br>
            <a:r>
              <a:rPr lang="en-US" dirty="0"/>
              <a:t>Logo lock-up</a:t>
            </a:r>
          </a:p>
        </p:txBody>
      </p:sp>
    </p:spTree>
    <p:extLst>
      <p:ext uri="{BB962C8B-B14F-4D97-AF65-F5344CB8AC3E}">
        <p14:creationId xmlns:p14="http://schemas.microsoft.com/office/powerpoint/2010/main" val="33487193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: Blue">
    <p:bg>
      <p:bgPr>
        <a:solidFill>
          <a:srgbClr val="232D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017333"/>
            <a:ext cx="10972800" cy="4880541"/>
          </a:xfrm>
        </p:spPr>
        <p:txBody>
          <a:bodyPr lIns="0" tIns="0" rIns="0" bIns="0" anchor="ctr" anchorCtr="0">
            <a:noAutofit/>
          </a:bodyPr>
          <a:lstStyle>
            <a:lvl1pPr algn="ctr">
              <a:lnSpc>
                <a:spcPct val="70000"/>
              </a:lnSpc>
              <a:defRPr sz="7200" b="0" i="0" spc="0" baseline="0">
                <a:solidFill>
                  <a:schemeClr val="bg1"/>
                </a:solidFill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</a:extLst>
          </p:cNvPr>
          <p:cNvCxnSpPr>
            <a:cxnSpLocks/>
          </p:cNvCxnSpPr>
          <p:nvPr userDrawn="1"/>
        </p:nvCxnSpPr>
        <p:spPr>
          <a:xfrm>
            <a:off x="0" y="80507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D5A0B80E-CD6D-3308-1BFF-B6B3E3697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251012 w 12192000"/>
              <a:gd name="connsiteY0" fmla="*/ 261257 h 6858000"/>
              <a:gd name="connsiteX1" fmla="*/ 251012 w 12192000"/>
              <a:gd name="connsiteY1" fmla="*/ 6598049 h 6858000"/>
              <a:gd name="connsiteX2" fmla="*/ 6221486 w 12192000"/>
              <a:gd name="connsiteY2" fmla="*/ 6598049 h 6858000"/>
              <a:gd name="connsiteX3" fmla="*/ 6303265 w 12192000"/>
              <a:gd name="connsiteY3" fmla="*/ 6598049 h 6858000"/>
              <a:gd name="connsiteX4" fmla="*/ 9310945 w 12192000"/>
              <a:gd name="connsiteY4" fmla="*/ 6598049 h 6858000"/>
              <a:gd name="connsiteX5" fmla="*/ 10341863 w 12192000"/>
              <a:gd name="connsiteY5" fmla="*/ 6598049 h 6858000"/>
              <a:gd name="connsiteX6" fmla="*/ 10625620 w 12192000"/>
              <a:gd name="connsiteY6" fmla="*/ 6598049 h 6858000"/>
              <a:gd name="connsiteX7" fmla="*/ 10652242 w 12192000"/>
              <a:gd name="connsiteY7" fmla="*/ 6598049 h 6858000"/>
              <a:gd name="connsiteX8" fmla="*/ 11940988 w 12192000"/>
              <a:gd name="connsiteY8" fmla="*/ 6598049 h 6858000"/>
              <a:gd name="connsiteX9" fmla="*/ 11940988 w 12192000"/>
              <a:gd name="connsiteY9" fmla="*/ 261257 h 6858000"/>
              <a:gd name="connsiteX10" fmla="*/ 10652242 w 12192000"/>
              <a:gd name="connsiteY10" fmla="*/ 261257 h 6858000"/>
              <a:gd name="connsiteX11" fmla="*/ 10625620 w 12192000"/>
              <a:gd name="connsiteY11" fmla="*/ 261257 h 6858000"/>
              <a:gd name="connsiteX12" fmla="*/ 10341863 w 12192000"/>
              <a:gd name="connsiteY12" fmla="*/ 261257 h 6858000"/>
              <a:gd name="connsiteX13" fmla="*/ 9310945 w 12192000"/>
              <a:gd name="connsiteY13" fmla="*/ 261257 h 6858000"/>
              <a:gd name="connsiteX14" fmla="*/ 6303265 w 12192000"/>
              <a:gd name="connsiteY14" fmla="*/ 261257 h 6858000"/>
              <a:gd name="connsiteX15" fmla="*/ 6221486 w 12192000"/>
              <a:gd name="connsiteY15" fmla="*/ 261257 h 6858000"/>
              <a:gd name="connsiteX16" fmla="*/ 0 w 12192000"/>
              <a:gd name="connsiteY16" fmla="*/ 0 h 6858000"/>
              <a:gd name="connsiteX17" fmla="*/ 251012 w 12192000"/>
              <a:gd name="connsiteY17" fmla="*/ 0 h 6858000"/>
              <a:gd name="connsiteX18" fmla="*/ 251012 w 12192000"/>
              <a:gd name="connsiteY18" fmla="*/ 0 h 6858000"/>
              <a:gd name="connsiteX19" fmla="*/ 6221486 w 12192000"/>
              <a:gd name="connsiteY19" fmla="*/ 0 h 6858000"/>
              <a:gd name="connsiteX20" fmla="*/ 6303265 w 12192000"/>
              <a:gd name="connsiteY20" fmla="*/ 0 h 6858000"/>
              <a:gd name="connsiteX21" fmla="*/ 9310945 w 12192000"/>
              <a:gd name="connsiteY21" fmla="*/ 0 h 6858000"/>
              <a:gd name="connsiteX22" fmla="*/ 10341863 w 12192000"/>
              <a:gd name="connsiteY22" fmla="*/ 0 h 6858000"/>
              <a:gd name="connsiteX23" fmla="*/ 10625620 w 12192000"/>
              <a:gd name="connsiteY23" fmla="*/ 0 h 6858000"/>
              <a:gd name="connsiteX24" fmla="*/ 10652242 w 12192000"/>
              <a:gd name="connsiteY24" fmla="*/ 0 h 6858000"/>
              <a:gd name="connsiteX25" fmla="*/ 11940988 w 12192000"/>
              <a:gd name="connsiteY25" fmla="*/ 0 h 6858000"/>
              <a:gd name="connsiteX26" fmla="*/ 12192000 w 12192000"/>
              <a:gd name="connsiteY26" fmla="*/ 0 h 6858000"/>
              <a:gd name="connsiteX27" fmla="*/ 12192000 w 12192000"/>
              <a:gd name="connsiteY27" fmla="*/ 261257 h 6858000"/>
              <a:gd name="connsiteX28" fmla="*/ 12192000 w 12192000"/>
              <a:gd name="connsiteY28" fmla="*/ 6598049 h 6858000"/>
              <a:gd name="connsiteX29" fmla="*/ 12192000 w 12192000"/>
              <a:gd name="connsiteY29" fmla="*/ 6858000 h 6858000"/>
              <a:gd name="connsiteX30" fmla="*/ 11940988 w 12192000"/>
              <a:gd name="connsiteY30" fmla="*/ 6858000 h 6858000"/>
              <a:gd name="connsiteX31" fmla="*/ 10652242 w 12192000"/>
              <a:gd name="connsiteY31" fmla="*/ 6858000 h 6858000"/>
              <a:gd name="connsiteX32" fmla="*/ 10625620 w 12192000"/>
              <a:gd name="connsiteY32" fmla="*/ 6858000 h 6858000"/>
              <a:gd name="connsiteX33" fmla="*/ 10341863 w 12192000"/>
              <a:gd name="connsiteY33" fmla="*/ 6858000 h 6858000"/>
              <a:gd name="connsiteX34" fmla="*/ 9310945 w 12192000"/>
              <a:gd name="connsiteY34" fmla="*/ 6858000 h 6858000"/>
              <a:gd name="connsiteX35" fmla="*/ 6303265 w 12192000"/>
              <a:gd name="connsiteY35" fmla="*/ 6858000 h 6858000"/>
              <a:gd name="connsiteX36" fmla="*/ 6221486 w 12192000"/>
              <a:gd name="connsiteY36" fmla="*/ 6858000 h 6858000"/>
              <a:gd name="connsiteX37" fmla="*/ 251012 w 12192000"/>
              <a:gd name="connsiteY37" fmla="*/ 6858000 h 6858000"/>
              <a:gd name="connsiteX38" fmla="*/ 0 w 12192000"/>
              <a:gd name="connsiteY38" fmla="*/ 6858000 h 6858000"/>
              <a:gd name="connsiteX39" fmla="*/ 0 w 12192000"/>
              <a:gd name="connsiteY3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192000" h="6858000">
                <a:moveTo>
                  <a:pt x="251012" y="261257"/>
                </a:moveTo>
                <a:lnTo>
                  <a:pt x="251012" y="6598049"/>
                </a:lnTo>
                <a:lnTo>
                  <a:pt x="6221486" y="6598049"/>
                </a:lnTo>
                <a:lnTo>
                  <a:pt x="6303265" y="6598049"/>
                </a:lnTo>
                <a:lnTo>
                  <a:pt x="9310945" y="6598049"/>
                </a:lnTo>
                <a:lnTo>
                  <a:pt x="10341863" y="6598049"/>
                </a:lnTo>
                <a:lnTo>
                  <a:pt x="10625620" y="6598049"/>
                </a:lnTo>
                <a:lnTo>
                  <a:pt x="10652242" y="6598049"/>
                </a:lnTo>
                <a:lnTo>
                  <a:pt x="11940988" y="6598049"/>
                </a:lnTo>
                <a:lnTo>
                  <a:pt x="11940988" y="261257"/>
                </a:lnTo>
                <a:lnTo>
                  <a:pt x="10652242" y="261257"/>
                </a:lnTo>
                <a:lnTo>
                  <a:pt x="10625620" y="261257"/>
                </a:lnTo>
                <a:lnTo>
                  <a:pt x="10341863" y="261257"/>
                </a:lnTo>
                <a:lnTo>
                  <a:pt x="9310945" y="261257"/>
                </a:lnTo>
                <a:lnTo>
                  <a:pt x="6303265" y="261257"/>
                </a:lnTo>
                <a:lnTo>
                  <a:pt x="6221486" y="261257"/>
                </a:lnTo>
                <a:close/>
                <a:moveTo>
                  <a:pt x="0" y="0"/>
                </a:moveTo>
                <a:lnTo>
                  <a:pt x="251012" y="0"/>
                </a:lnTo>
                <a:lnTo>
                  <a:pt x="251012" y="0"/>
                </a:lnTo>
                <a:lnTo>
                  <a:pt x="6221486" y="0"/>
                </a:lnTo>
                <a:lnTo>
                  <a:pt x="6303265" y="0"/>
                </a:lnTo>
                <a:lnTo>
                  <a:pt x="9310945" y="0"/>
                </a:lnTo>
                <a:lnTo>
                  <a:pt x="10341863" y="0"/>
                </a:lnTo>
                <a:lnTo>
                  <a:pt x="10625620" y="0"/>
                </a:lnTo>
                <a:lnTo>
                  <a:pt x="10652242" y="0"/>
                </a:lnTo>
                <a:lnTo>
                  <a:pt x="11940988" y="0"/>
                </a:lnTo>
                <a:lnTo>
                  <a:pt x="12192000" y="0"/>
                </a:lnTo>
                <a:lnTo>
                  <a:pt x="12192000" y="261257"/>
                </a:lnTo>
                <a:lnTo>
                  <a:pt x="12192000" y="6598049"/>
                </a:lnTo>
                <a:lnTo>
                  <a:pt x="12192000" y="6858000"/>
                </a:lnTo>
                <a:lnTo>
                  <a:pt x="11940988" y="6858000"/>
                </a:lnTo>
                <a:lnTo>
                  <a:pt x="10652242" y="6858000"/>
                </a:lnTo>
                <a:lnTo>
                  <a:pt x="10625620" y="6858000"/>
                </a:lnTo>
                <a:lnTo>
                  <a:pt x="10341863" y="6858000"/>
                </a:lnTo>
                <a:lnTo>
                  <a:pt x="9310945" y="6858000"/>
                </a:lnTo>
                <a:lnTo>
                  <a:pt x="6303265" y="6858000"/>
                </a:lnTo>
                <a:lnTo>
                  <a:pt x="6221486" y="6858000"/>
                </a:lnTo>
                <a:lnTo>
                  <a:pt x="251012" y="6858000"/>
                </a:lnTo>
                <a:lnTo>
                  <a:pt x="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942FAD-62D4-E778-DF14-B91C15D98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22514" y="6149337"/>
            <a:ext cx="2156254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820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: Blue Customizable Logo">
    <p:bg>
      <p:bgPr>
        <a:solidFill>
          <a:srgbClr val="232D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017333"/>
            <a:ext cx="10972800" cy="4880541"/>
          </a:xfrm>
        </p:spPr>
        <p:txBody>
          <a:bodyPr lIns="0" tIns="0" rIns="0" bIns="0" anchor="ctr" anchorCtr="0">
            <a:noAutofit/>
          </a:bodyPr>
          <a:lstStyle>
            <a:lvl1pPr algn="ctr">
              <a:lnSpc>
                <a:spcPct val="70000"/>
              </a:lnSpc>
              <a:defRPr sz="7200" b="0" i="0" spc="0" baseline="0">
                <a:solidFill>
                  <a:schemeClr val="bg1"/>
                </a:solidFill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</a:extLst>
          </p:cNvPr>
          <p:cNvCxnSpPr>
            <a:cxnSpLocks/>
          </p:cNvCxnSpPr>
          <p:nvPr userDrawn="1"/>
        </p:nvCxnSpPr>
        <p:spPr>
          <a:xfrm>
            <a:off x="0" y="80507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D5A0B80E-CD6D-3308-1BFF-B6B3E3697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251012 w 12192000"/>
              <a:gd name="connsiteY0" fmla="*/ 261257 h 6858000"/>
              <a:gd name="connsiteX1" fmla="*/ 251012 w 12192000"/>
              <a:gd name="connsiteY1" fmla="*/ 6598049 h 6858000"/>
              <a:gd name="connsiteX2" fmla="*/ 6221486 w 12192000"/>
              <a:gd name="connsiteY2" fmla="*/ 6598049 h 6858000"/>
              <a:gd name="connsiteX3" fmla="*/ 6303265 w 12192000"/>
              <a:gd name="connsiteY3" fmla="*/ 6598049 h 6858000"/>
              <a:gd name="connsiteX4" fmla="*/ 9310945 w 12192000"/>
              <a:gd name="connsiteY4" fmla="*/ 6598049 h 6858000"/>
              <a:gd name="connsiteX5" fmla="*/ 10341863 w 12192000"/>
              <a:gd name="connsiteY5" fmla="*/ 6598049 h 6858000"/>
              <a:gd name="connsiteX6" fmla="*/ 10625620 w 12192000"/>
              <a:gd name="connsiteY6" fmla="*/ 6598049 h 6858000"/>
              <a:gd name="connsiteX7" fmla="*/ 10652242 w 12192000"/>
              <a:gd name="connsiteY7" fmla="*/ 6598049 h 6858000"/>
              <a:gd name="connsiteX8" fmla="*/ 11940988 w 12192000"/>
              <a:gd name="connsiteY8" fmla="*/ 6598049 h 6858000"/>
              <a:gd name="connsiteX9" fmla="*/ 11940988 w 12192000"/>
              <a:gd name="connsiteY9" fmla="*/ 261257 h 6858000"/>
              <a:gd name="connsiteX10" fmla="*/ 10652242 w 12192000"/>
              <a:gd name="connsiteY10" fmla="*/ 261257 h 6858000"/>
              <a:gd name="connsiteX11" fmla="*/ 10625620 w 12192000"/>
              <a:gd name="connsiteY11" fmla="*/ 261257 h 6858000"/>
              <a:gd name="connsiteX12" fmla="*/ 10341863 w 12192000"/>
              <a:gd name="connsiteY12" fmla="*/ 261257 h 6858000"/>
              <a:gd name="connsiteX13" fmla="*/ 9310945 w 12192000"/>
              <a:gd name="connsiteY13" fmla="*/ 261257 h 6858000"/>
              <a:gd name="connsiteX14" fmla="*/ 6303265 w 12192000"/>
              <a:gd name="connsiteY14" fmla="*/ 261257 h 6858000"/>
              <a:gd name="connsiteX15" fmla="*/ 6221486 w 12192000"/>
              <a:gd name="connsiteY15" fmla="*/ 261257 h 6858000"/>
              <a:gd name="connsiteX16" fmla="*/ 0 w 12192000"/>
              <a:gd name="connsiteY16" fmla="*/ 0 h 6858000"/>
              <a:gd name="connsiteX17" fmla="*/ 251012 w 12192000"/>
              <a:gd name="connsiteY17" fmla="*/ 0 h 6858000"/>
              <a:gd name="connsiteX18" fmla="*/ 251012 w 12192000"/>
              <a:gd name="connsiteY18" fmla="*/ 0 h 6858000"/>
              <a:gd name="connsiteX19" fmla="*/ 6221486 w 12192000"/>
              <a:gd name="connsiteY19" fmla="*/ 0 h 6858000"/>
              <a:gd name="connsiteX20" fmla="*/ 6303265 w 12192000"/>
              <a:gd name="connsiteY20" fmla="*/ 0 h 6858000"/>
              <a:gd name="connsiteX21" fmla="*/ 9310945 w 12192000"/>
              <a:gd name="connsiteY21" fmla="*/ 0 h 6858000"/>
              <a:gd name="connsiteX22" fmla="*/ 10341863 w 12192000"/>
              <a:gd name="connsiteY22" fmla="*/ 0 h 6858000"/>
              <a:gd name="connsiteX23" fmla="*/ 10625620 w 12192000"/>
              <a:gd name="connsiteY23" fmla="*/ 0 h 6858000"/>
              <a:gd name="connsiteX24" fmla="*/ 10652242 w 12192000"/>
              <a:gd name="connsiteY24" fmla="*/ 0 h 6858000"/>
              <a:gd name="connsiteX25" fmla="*/ 11940988 w 12192000"/>
              <a:gd name="connsiteY25" fmla="*/ 0 h 6858000"/>
              <a:gd name="connsiteX26" fmla="*/ 12192000 w 12192000"/>
              <a:gd name="connsiteY26" fmla="*/ 0 h 6858000"/>
              <a:gd name="connsiteX27" fmla="*/ 12192000 w 12192000"/>
              <a:gd name="connsiteY27" fmla="*/ 261257 h 6858000"/>
              <a:gd name="connsiteX28" fmla="*/ 12192000 w 12192000"/>
              <a:gd name="connsiteY28" fmla="*/ 6598049 h 6858000"/>
              <a:gd name="connsiteX29" fmla="*/ 12192000 w 12192000"/>
              <a:gd name="connsiteY29" fmla="*/ 6858000 h 6858000"/>
              <a:gd name="connsiteX30" fmla="*/ 11940988 w 12192000"/>
              <a:gd name="connsiteY30" fmla="*/ 6858000 h 6858000"/>
              <a:gd name="connsiteX31" fmla="*/ 10652242 w 12192000"/>
              <a:gd name="connsiteY31" fmla="*/ 6858000 h 6858000"/>
              <a:gd name="connsiteX32" fmla="*/ 10625620 w 12192000"/>
              <a:gd name="connsiteY32" fmla="*/ 6858000 h 6858000"/>
              <a:gd name="connsiteX33" fmla="*/ 10341863 w 12192000"/>
              <a:gd name="connsiteY33" fmla="*/ 6858000 h 6858000"/>
              <a:gd name="connsiteX34" fmla="*/ 9310945 w 12192000"/>
              <a:gd name="connsiteY34" fmla="*/ 6858000 h 6858000"/>
              <a:gd name="connsiteX35" fmla="*/ 6303265 w 12192000"/>
              <a:gd name="connsiteY35" fmla="*/ 6858000 h 6858000"/>
              <a:gd name="connsiteX36" fmla="*/ 6221486 w 12192000"/>
              <a:gd name="connsiteY36" fmla="*/ 6858000 h 6858000"/>
              <a:gd name="connsiteX37" fmla="*/ 251012 w 12192000"/>
              <a:gd name="connsiteY37" fmla="*/ 6858000 h 6858000"/>
              <a:gd name="connsiteX38" fmla="*/ 0 w 12192000"/>
              <a:gd name="connsiteY38" fmla="*/ 6858000 h 6858000"/>
              <a:gd name="connsiteX39" fmla="*/ 0 w 12192000"/>
              <a:gd name="connsiteY3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192000" h="6858000">
                <a:moveTo>
                  <a:pt x="251012" y="261257"/>
                </a:moveTo>
                <a:lnTo>
                  <a:pt x="251012" y="6598049"/>
                </a:lnTo>
                <a:lnTo>
                  <a:pt x="6221486" y="6598049"/>
                </a:lnTo>
                <a:lnTo>
                  <a:pt x="6303265" y="6598049"/>
                </a:lnTo>
                <a:lnTo>
                  <a:pt x="9310945" y="6598049"/>
                </a:lnTo>
                <a:lnTo>
                  <a:pt x="10341863" y="6598049"/>
                </a:lnTo>
                <a:lnTo>
                  <a:pt x="10625620" y="6598049"/>
                </a:lnTo>
                <a:lnTo>
                  <a:pt x="10652242" y="6598049"/>
                </a:lnTo>
                <a:lnTo>
                  <a:pt x="11940988" y="6598049"/>
                </a:lnTo>
                <a:lnTo>
                  <a:pt x="11940988" y="261257"/>
                </a:lnTo>
                <a:lnTo>
                  <a:pt x="10652242" y="261257"/>
                </a:lnTo>
                <a:lnTo>
                  <a:pt x="10625620" y="261257"/>
                </a:lnTo>
                <a:lnTo>
                  <a:pt x="10341863" y="261257"/>
                </a:lnTo>
                <a:lnTo>
                  <a:pt x="9310945" y="261257"/>
                </a:lnTo>
                <a:lnTo>
                  <a:pt x="6303265" y="261257"/>
                </a:lnTo>
                <a:lnTo>
                  <a:pt x="6221486" y="261257"/>
                </a:lnTo>
                <a:close/>
                <a:moveTo>
                  <a:pt x="0" y="0"/>
                </a:moveTo>
                <a:lnTo>
                  <a:pt x="251012" y="0"/>
                </a:lnTo>
                <a:lnTo>
                  <a:pt x="251012" y="0"/>
                </a:lnTo>
                <a:lnTo>
                  <a:pt x="6221486" y="0"/>
                </a:lnTo>
                <a:lnTo>
                  <a:pt x="6303265" y="0"/>
                </a:lnTo>
                <a:lnTo>
                  <a:pt x="9310945" y="0"/>
                </a:lnTo>
                <a:lnTo>
                  <a:pt x="10341863" y="0"/>
                </a:lnTo>
                <a:lnTo>
                  <a:pt x="10625620" y="0"/>
                </a:lnTo>
                <a:lnTo>
                  <a:pt x="10652242" y="0"/>
                </a:lnTo>
                <a:lnTo>
                  <a:pt x="11940988" y="0"/>
                </a:lnTo>
                <a:lnTo>
                  <a:pt x="12192000" y="0"/>
                </a:lnTo>
                <a:lnTo>
                  <a:pt x="12192000" y="261257"/>
                </a:lnTo>
                <a:lnTo>
                  <a:pt x="12192000" y="6598049"/>
                </a:lnTo>
                <a:lnTo>
                  <a:pt x="12192000" y="6858000"/>
                </a:lnTo>
                <a:lnTo>
                  <a:pt x="11940988" y="6858000"/>
                </a:lnTo>
                <a:lnTo>
                  <a:pt x="10652242" y="6858000"/>
                </a:lnTo>
                <a:lnTo>
                  <a:pt x="10625620" y="6858000"/>
                </a:lnTo>
                <a:lnTo>
                  <a:pt x="10341863" y="6858000"/>
                </a:lnTo>
                <a:lnTo>
                  <a:pt x="9310945" y="6858000"/>
                </a:lnTo>
                <a:lnTo>
                  <a:pt x="6303265" y="6858000"/>
                </a:lnTo>
                <a:lnTo>
                  <a:pt x="6221486" y="6858000"/>
                </a:lnTo>
                <a:lnTo>
                  <a:pt x="251012" y="6858000"/>
                </a:lnTo>
                <a:lnTo>
                  <a:pt x="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FD1DED33-0589-585C-C5B4-FA3091995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75200" y="6107593"/>
            <a:ext cx="2641600" cy="411480"/>
          </a:xfrm>
        </p:spPr>
        <p:txBody>
          <a:bodyPr wrap="square" lIns="0" tIns="0" rIns="0" bIns="0"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0" i="0" cap="all" baseline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</a:lstStyle>
          <a:p>
            <a:r>
              <a:rPr lang="en-US" dirty="0" err="1"/>
              <a:t>INSERt</a:t>
            </a:r>
            <a:r>
              <a:rPr lang="en-US" dirty="0"/>
              <a:t> FORMAL school/admin</a:t>
            </a:r>
            <a:br>
              <a:rPr lang="en-US" dirty="0"/>
            </a:br>
            <a:r>
              <a:rPr lang="en-US" dirty="0"/>
              <a:t>Logo lock-up</a:t>
            </a:r>
          </a:p>
        </p:txBody>
      </p:sp>
    </p:spTree>
    <p:extLst>
      <p:ext uri="{BB962C8B-B14F-4D97-AF65-F5344CB8AC3E}">
        <p14:creationId xmlns:p14="http://schemas.microsoft.com/office/powerpoint/2010/main" val="23249004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C6BF51-1941-625E-DBC5-C9D9670459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70FB7268-62CA-8DD3-87E3-A754026FF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6739" y="6337300"/>
            <a:ext cx="11018520" cy="520700"/>
          </a:xfrm>
          <a:custGeom>
            <a:avLst/>
            <a:gdLst>
              <a:gd name="connsiteX0" fmla="*/ 4026535 w 11018520"/>
              <a:gd name="connsiteY0" fmla="*/ 0 h 520700"/>
              <a:gd name="connsiteX1" fmla="*/ 6988810 w 11018520"/>
              <a:gd name="connsiteY1" fmla="*/ 0 h 520700"/>
              <a:gd name="connsiteX2" fmla="*/ 6988810 w 11018520"/>
              <a:gd name="connsiteY2" fmla="*/ 34799 h 520700"/>
              <a:gd name="connsiteX3" fmla="*/ 6990588 w 11018520"/>
              <a:gd name="connsiteY3" fmla="*/ 34799 h 520700"/>
              <a:gd name="connsiteX4" fmla="*/ 6990588 w 11018520"/>
              <a:gd name="connsiteY4" fmla="*/ 248125 h 520700"/>
              <a:gd name="connsiteX5" fmla="*/ 11018520 w 11018520"/>
              <a:gd name="connsiteY5" fmla="*/ 248125 h 520700"/>
              <a:gd name="connsiteX6" fmla="*/ 11018520 w 11018520"/>
              <a:gd name="connsiteY6" fmla="*/ 520700 h 520700"/>
              <a:gd name="connsiteX7" fmla="*/ 0 w 11018520"/>
              <a:gd name="connsiteY7" fmla="*/ 520700 h 520700"/>
              <a:gd name="connsiteX8" fmla="*/ 0 w 11018520"/>
              <a:gd name="connsiteY8" fmla="*/ 248125 h 520700"/>
              <a:gd name="connsiteX9" fmla="*/ 4026535 w 11018520"/>
              <a:gd name="connsiteY9" fmla="*/ 248125 h 52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18520" h="520700">
                <a:moveTo>
                  <a:pt x="4026535" y="0"/>
                </a:moveTo>
                <a:lnTo>
                  <a:pt x="6988810" y="0"/>
                </a:lnTo>
                <a:lnTo>
                  <a:pt x="6988810" y="34799"/>
                </a:lnTo>
                <a:lnTo>
                  <a:pt x="6990588" y="34799"/>
                </a:lnTo>
                <a:lnTo>
                  <a:pt x="6990588" y="248125"/>
                </a:lnTo>
                <a:lnTo>
                  <a:pt x="11018520" y="248125"/>
                </a:lnTo>
                <a:lnTo>
                  <a:pt x="11018520" y="520700"/>
                </a:lnTo>
                <a:lnTo>
                  <a:pt x="0" y="520700"/>
                </a:lnTo>
                <a:lnTo>
                  <a:pt x="0" y="248125"/>
                </a:lnTo>
                <a:lnTo>
                  <a:pt x="4026535" y="248125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FC5212-A0FF-8601-3A31-B4AD7F3BD3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" y="2134816"/>
            <a:ext cx="11887200" cy="946143"/>
          </a:xfrm>
        </p:spPr>
        <p:txBody>
          <a:bodyPr lIns="0" tIns="0" rIns="0" bIns="0" anchor="t" anchorCtr="0">
            <a:normAutofit/>
          </a:bodyPr>
          <a:lstStyle>
            <a:lvl1pPr algn="ctr">
              <a:defRPr sz="7200" b="1" i="0" cap="all" spc="600" baseline="0">
                <a:solidFill>
                  <a:schemeClr val="bg1"/>
                </a:solidFill>
                <a:latin typeface="ITCFranklinGothic LT Pro BkXCm" panose="020B0508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AC8A1-6199-258D-D44F-1E87E20DA2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" y="3428140"/>
            <a:ext cx="11887200" cy="598473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B9AD44-F7AB-A141-4365-3F50FCD7F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22514" y="6475350"/>
            <a:ext cx="2156254" cy="2286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FA85FE4-65AE-E578-3869-CDA88CADCB68}"/>
              </a:ext>
            </a:extLst>
          </p:cNvPr>
          <p:cNvCxnSpPr>
            <a:cxnSpLocks/>
          </p:cNvCxnSpPr>
          <p:nvPr userDrawn="1"/>
        </p:nvCxnSpPr>
        <p:spPr>
          <a:xfrm>
            <a:off x="1123308" y="3113073"/>
            <a:ext cx="9945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B776E6-D32C-469F-9C09-627EF1090D91}"/>
              </a:ext>
            </a:extLst>
          </p:cNvPr>
          <p:cNvCxnSpPr>
            <a:cxnSpLocks/>
          </p:cNvCxnSpPr>
          <p:nvPr userDrawn="1"/>
        </p:nvCxnSpPr>
        <p:spPr>
          <a:xfrm>
            <a:off x="1123308" y="4027473"/>
            <a:ext cx="9945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A34CB7B-78C3-B314-CC68-A0070273E3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2400" y="4287691"/>
            <a:ext cx="11887200" cy="48590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b="0" i="0" cap="all" spc="300" baseline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98447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Photo Customizable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C6BF51-1941-625E-DBC5-C9D9670459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70FB7268-62CA-8DD3-87E3-A754026FF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6739" y="6337300"/>
            <a:ext cx="11018520" cy="520700"/>
          </a:xfrm>
          <a:custGeom>
            <a:avLst/>
            <a:gdLst>
              <a:gd name="connsiteX0" fmla="*/ 4026535 w 11018520"/>
              <a:gd name="connsiteY0" fmla="*/ 0 h 520700"/>
              <a:gd name="connsiteX1" fmla="*/ 6988810 w 11018520"/>
              <a:gd name="connsiteY1" fmla="*/ 0 h 520700"/>
              <a:gd name="connsiteX2" fmla="*/ 6988810 w 11018520"/>
              <a:gd name="connsiteY2" fmla="*/ 34799 h 520700"/>
              <a:gd name="connsiteX3" fmla="*/ 6990588 w 11018520"/>
              <a:gd name="connsiteY3" fmla="*/ 34799 h 520700"/>
              <a:gd name="connsiteX4" fmla="*/ 6990588 w 11018520"/>
              <a:gd name="connsiteY4" fmla="*/ 248125 h 520700"/>
              <a:gd name="connsiteX5" fmla="*/ 11018520 w 11018520"/>
              <a:gd name="connsiteY5" fmla="*/ 248125 h 520700"/>
              <a:gd name="connsiteX6" fmla="*/ 11018520 w 11018520"/>
              <a:gd name="connsiteY6" fmla="*/ 520700 h 520700"/>
              <a:gd name="connsiteX7" fmla="*/ 0 w 11018520"/>
              <a:gd name="connsiteY7" fmla="*/ 520700 h 520700"/>
              <a:gd name="connsiteX8" fmla="*/ 0 w 11018520"/>
              <a:gd name="connsiteY8" fmla="*/ 248125 h 520700"/>
              <a:gd name="connsiteX9" fmla="*/ 4026535 w 11018520"/>
              <a:gd name="connsiteY9" fmla="*/ 248125 h 52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18520" h="520700">
                <a:moveTo>
                  <a:pt x="4026535" y="0"/>
                </a:moveTo>
                <a:lnTo>
                  <a:pt x="6988810" y="0"/>
                </a:lnTo>
                <a:lnTo>
                  <a:pt x="6988810" y="34799"/>
                </a:lnTo>
                <a:lnTo>
                  <a:pt x="6990588" y="34799"/>
                </a:lnTo>
                <a:lnTo>
                  <a:pt x="6990588" y="248125"/>
                </a:lnTo>
                <a:lnTo>
                  <a:pt x="11018520" y="248125"/>
                </a:lnTo>
                <a:lnTo>
                  <a:pt x="11018520" y="520700"/>
                </a:lnTo>
                <a:lnTo>
                  <a:pt x="0" y="520700"/>
                </a:lnTo>
                <a:lnTo>
                  <a:pt x="0" y="248125"/>
                </a:lnTo>
                <a:lnTo>
                  <a:pt x="4026535" y="248125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FC5212-A0FF-8601-3A31-B4AD7F3BD3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" y="2134816"/>
            <a:ext cx="11887200" cy="946143"/>
          </a:xfrm>
        </p:spPr>
        <p:txBody>
          <a:bodyPr lIns="0" tIns="0" rIns="0" bIns="0" anchor="t" anchorCtr="0">
            <a:normAutofit/>
          </a:bodyPr>
          <a:lstStyle>
            <a:lvl1pPr algn="ctr">
              <a:defRPr sz="7200" b="1" i="0" cap="all" spc="600" baseline="0">
                <a:solidFill>
                  <a:schemeClr val="bg1"/>
                </a:solidFill>
                <a:latin typeface="ITCFranklinGothic LT Pro BkXCm" panose="020B0508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AC8A1-6199-258D-D44F-1E87E20DA2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" y="3428140"/>
            <a:ext cx="11887200" cy="598473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FA85FE4-65AE-E578-3869-CDA88CADCB68}"/>
              </a:ext>
            </a:extLst>
          </p:cNvPr>
          <p:cNvCxnSpPr>
            <a:cxnSpLocks/>
          </p:cNvCxnSpPr>
          <p:nvPr userDrawn="1"/>
        </p:nvCxnSpPr>
        <p:spPr>
          <a:xfrm>
            <a:off x="1123308" y="3113073"/>
            <a:ext cx="9945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B776E6-D32C-469F-9C09-627EF1090D91}"/>
              </a:ext>
            </a:extLst>
          </p:cNvPr>
          <p:cNvCxnSpPr>
            <a:cxnSpLocks/>
          </p:cNvCxnSpPr>
          <p:nvPr userDrawn="1"/>
        </p:nvCxnSpPr>
        <p:spPr>
          <a:xfrm>
            <a:off x="1123308" y="4027473"/>
            <a:ext cx="9945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A34CB7B-78C3-B314-CC68-A0070273E3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2400" y="4287691"/>
            <a:ext cx="11887200" cy="48590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b="0" i="0" cap="all" spc="300" baseline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91D6575-B80C-88AC-B788-2B99342B2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75200" y="6399689"/>
            <a:ext cx="2641600" cy="411480"/>
          </a:xfrm>
        </p:spPr>
        <p:txBody>
          <a:bodyPr wrap="square" lIns="0" tIns="0" rIns="0" bIns="0"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0" i="0" cap="all" baseline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</a:lstStyle>
          <a:p>
            <a:r>
              <a:rPr lang="en-US" dirty="0" err="1"/>
              <a:t>INSERt</a:t>
            </a:r>
            <a:r>
              <a:rPr lang="en-US" dirty="0"/>
              <a:t> FORMAL, ALL White school/admin Logo lock-up</a:t>
            </a:r>
          </a:p>
        </p:txBody>
      </p:sp>
    </p:spTree>
    <p:extLst>
      <p:ext uri="{BB962C8B-B14F-4D97-AF65-F5344CB8AC3E}">
        <p14:creationId xmlns:p14="http://schemas.microsoft.com/office/powerpoint/2010/main" val="17768791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8643" y="1370148"/>
            <a:ext cx="6676941" cy="450657"/>
          </a:xfrm>
        </p:spPr>
        <p:txBody>
          <a:bodyPr wrap="none" lIns="0" tIns="0" rIns="0" bIns="0">
            <a:noAutofit/>
          </a:bodyPr>
          <a:lstStyle>
            <a:lvl1pPr>
              <a:defRPr sz="3600" b="0" i="0" cap="all" baseline="0">
                <a:solidFill>
                  <a:srgbClr val="232D4B"/>
                </a:solidFill>
                <a:latin typeface="ITCFranklinGothic LT Pro BkCm" panose="020B0508030503020204" pitchFamily="34" charset="77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8E3DFC7-D842-3893-7018-14A594A7EB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53400" y="0"/>
            <a:ext cx="4038600" cy="6858000"/>
          </a:xfr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marL="0" indent="0" algn="ctr">
              <a:buNone/>
              <a:defRPr b="0" i="0">
                <a:latin typeface="ITCFranklinGothic LT Pro Bk" panose="020B0504030503020204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67C5E6B9-147B-8D02-CD43-6531713BA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8264" y="0"/>
            <a:ext cx="6976872" cy="6858000"/>
          </a:xfrm>
          <a:custGeom>
            <a:avLst/>
            <a:gdLst>
              <a:gd name="connsiteX0" fmla="*/ 0 w 6976872"/>
              <a:gd name="connsiteY0" fmla="*/ 6597395 h 6858000"/>
              <a:gd name="connsiteX1" fmla="*/ 519887 w 6976872"/>
              <a:gd name="connsiteY1" fmla="*/ 6597395 h 6858000"/>
              <a:gd name="connsiteX2" fmla="*/ 519887 w 6976872"/>
              <a:gd name="connsiteY2" fmla="*/ 6598049 h 6858000"/>
              <a:gd name="connsiteX3" fmla="*/ 6976872 w 6976872"/>
              <a:gd name="connsiteY3" fmla="*/ 6598049 h 6858000"/>
              <a:gd name="connsiteX4" fmla="*/ 6976872 w 6976872"/>
              <a:gd name="connsiteY4" fmla="*/ 6858000 h 6858000"/>
              <a:gd name="connsiteX5" fmla="*/ 0 w 6976872"/>
              <a:gd name="connsiteY5" fmla="*/ 6858000 h 6858000"/>
              <a:gd name="connsiteX6" fmla="*/ 0 w 6976872"/>
              <a:gd name="connsiteY6" fmla="*/ 0 h 6858000"/>
              <a:gd name="connsiteX7" fmla="*/ 6976872 w 6976872"/>
              <a:gd name="connsiteY7" fmla="*/ 0 h 6858000"/>
              <a:gd name="connsiteX8" fmla="*/ 6976872 w 6976872"/>
              <a:gd name="connsiteY8" fmla="*/ 261257 h 6858000"/>
              <a:gd name="connsiteX9" fmla="*/ 519887 w 6976872"/>
              <a:gd name="connsiteY9" fmla="*/ 261257 h 6858000"/>
              <a:gd name="connsiteX10" fmla="*/ 519887 w 6976872"/>
              <a:gd name="connsiteY10" fmla="*/ 516834 h 6858000"/>
              <a:gd name="connsiteX11" fmla="*/ 0 w 6976872"/>
              <a:gd name="connsiteY11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976872" h="6858000">
                <a:moveTo>
                  <a:pt x="0" y="6597395"/>
                </a:moveTo>
                <a:lnTo>
                  <a:pt x="519887" y="6597395"/>
                </a:lnTo>
                <a:lnTo>
                  <a:pt x="519887" y="6598049"/>
                </a:lnTo>
                <a:lnTo>
                  <a:pt x="6976872" y="6598049"/>
                </a:lnTo>
                <a:lnTo>
                  <a:pt x="697687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6976872" y="0"/>
                </a:lnTo>
                <a:lnTo>
                  <a:pt x="6976872" y="261257"/>
                </a:lnTo>
                <a:lnTo>
                  <a:pt x="519887" y="261257"/>
                </a:lnTo>
                <a:lnTo>
                  <a:pt x="519887" y="516834"/>
                </a:lnTo>
                <a:lnTo>
                  <a:pt x="0" y="516834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283AAB-784F-F919-F4BA-BEC81B8C44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6976872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197D948C-94A4-F15E-F38D-30F67B0AF94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643" y="2092992"/>
            <a:ext cx="126250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One</a:t>
            </a:r>
          </a:p>
        </p:txBody>
      </p:sp>
      <p:sp>
        <p:nvSpPr>
          <p:cNvPr id="18" name="Content Placeholder 16">
            <a:extLst>
              <a:ext uri="{FF2B5EF4-FFF2-40B4-BE49-F238E27FC236}">
                <a16:creationId xmlns:a16="http://schemas.microsoft.com/office/drawing/2014/main" id="{FBE87790-2FB2-A41D-7E04-9424C0AFC48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98643" y="2613396"/>
            <a:ext cx="126250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Two</a:t>
            </a:r>
          </a:p>
        </p:txBody>
      </p:sp>
      <p:sp>
        <p:nvSpPr>
          <p:cNvPr id="19" name="Content Placeholder 16">
            <a:extLst>
              <a:ext uri="{FF2B5EF4-FFF2-40B4-BE49-F238E27FC236}">
                <a16:creationId xmlns:a16="http://schemas.microsoft.com/office/drawing/2014/main" id="{B2AC39A0-3C96-1E04-4E3A-C5DA55F151B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98643" y="3133800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Three</a:t>
            </a:r>
          </a:p>
        </p:txBody>
      </p:sp>
      <p:sp>
        <p:nvSpPr>
          <p:cNvPr id="20" name="Content Placeholder 16">
            <a:extLst>
              <a:ext uri="{FF2B5EF4-FFF2-40B4-BE49-F238E27FC236}">
                <a16:creationId xmlns:a16="http://schemas.microsoft.com/office/drawing/2014/main" id="{0256211A-C1A3-0BCD-779C-9A84EA541F7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98643" y="3654204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Four</a:t>
            </a: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id="{A6D9FEFC-2249-9465-9281-8B63BC76695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98643" y="4174608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Five</a:t>
            </a:r>
          </a:p>
        </p:txBody>
      </p:sp>
      <p:sp>
        <p:nvSpPr>
          <p:cNvPr id="22" name="Content Placeholder 16">
            <a:extLst>
              <a:ext uri="{FF2B5EF4-FFF2-40B4-BE49-F238E27FC236}">
                <a16:creationId xmlns:a16="http://schemas.microsoft.com/office/drawing/2014/main" id="{DC5BABA1-EC7E-09C3-62A6-8EBAE01A3F5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98643" y="4695013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Six</a:t>
            </a:r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8258254E-349F-221A-8117-B8B92E2F3B3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98643" y="5215419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Seven</a:t>
            </a:r>
          </a:p>
        </p:txBody>
      </p:sp>
    </p:spTree>
    <p:extLst>
      <p:ext uri="{BB962C8B-B14F-4D97-AF65-F5344CB8AC3E}">
        <p14:creationId xmlns:p14="http://schemas.microsoft.com/office/powerpoint/2010/main" val="2292699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: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lue">
            <a:extLst>
              <a:ext uri="{FF2B5EF4-FFF2-40B4-BE49-F238E27FC236}">
                <a16:creationId xmlns:a16="http://schemas.microsoft.com/office/drawing/2014/main" id="{66C76506-F5AF-0E1C-1CAC-B084FBD84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153400" cy="6858000"/>
          </a:xfrm>
          <a:prstGeom prst="rect">
            <a:avLst/>
          </a:pr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8643" y="1370148"/>
            <a:ext cx="6676941" cy="450657"/>
          </a:xfrm>
        </p:spPr>
        <p:txBody>
          <a:bodyPr wrap="none" lIns="0" tIns="0" rIns="0" bIns="0">
            <a:noAutofit/>
          </a:bodyPr>
          <a:lstStyle>
            <a:lvl1pPr>
              <a:defRPr sz="3600" b="0" i="0" cap="all" baseline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8E3DFC7-D842-3893-7018-14A594A7EB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53400" y="1"/>
            <a:ext cx="4038600" cy="6858000"/>
          </a:xfr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marL="0" indent="0" algn="ctr">
              <a:buNone/>
              <a:defRPr b="0" i="0">
                <a:latin typeface="ITCFranklinGothic LT Pro Bk" panose="020B0504030503020204" pitchFamily="34" charset="77"/>
              </a:defRPr>
            </a:lvl1pPr>
          </a:lstStyle>
          <a:p>
            <a:endParaRPr lang="en-US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283AAB-784F-F919-F4BA-BEC81B8C44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69768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45">
            <a:extLst>
              <a:ext uri="{FF2B5EF4-FFF2-40B4-BE49-F238E27FC236}">
                <a16:creationId xmlns:a16="http://schemas.microsoft.com/office/drawing/2014/main" id="{67C5E6B9-147B-8D02-CD43-6531713BA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8264" y="0"/>
            <a:ext cx="6976872" cy="6858000"/>
          </a:xfrm>
          <a:custGeom>
            <a:avLst/>
            <a:gdLst>
              <a:gd name="connsiteX0" fmla="*/ 0 w 6976872"/>
              <a:gd name="connsiteY0" fmla="*/ 6597395 h 6858000"/>
              <a:gd name="connsiteX1" fmla="*/ 519887 w 6976872"/>
              <a:gd name="connsiteY1" fmla="*/ 6597395 h 6858000"/>
              <a:gd name="connsiteX2" fmla="*/ 519887 w 6976872"/>
              <a:gd name="connsiteY2" fmla="*/ 6598049 h 6858000"/>
              <a:gd name="connsiteX3" fmla="*/ 6976872 w 6976872"/>
              <a:gd name="connsiteY3" fmla="*/ 6598049 h 6858000"/>
              <a:gd name="connsiteX4" fmla="*/ 6976872 w 6976872"/>
              <a:gd name="connsiteY4" fmla="*/ 6858000 h 6858000"/>
              <a:gd name="connsiteX5" fmla="*/ 0 w 6976872"/>
              <a:gd name="connsiteY5" fmla="*/ 6858000 h 6858000"/>
              <a:gd name="connsiteX6" fmla="*/ 0 w 6976872"/>
              <a:gd name="connsiteY6" fmla="*/ 0 h 6858000"/>
              <a:gd name="connsiteX7" fmla="*/ 6976872 w 6976872"/>
              <a:gd name="connsiteY7" fmla="*/ 0 h 6858000"/>
              <a:gd name="connsiteX8" fmla="*/ 6976872 w 6976872"/>
              <a:gd name="connsiteY8" fmla="*/ 261257 h 6858000"/>
              <a:gd name="connsiteX9" fmla="*/ 519887 w 6976872"/>
              <a:gd name="connsiteY9" fmla="*/ 261257 h 6858000"/>
              <a:gd name="connsiteX10" fmla="*/ 519887 w 6976872"/>
              <a:gd name="connsiteY10" fmla="*/ 516834 h 6858000"/>
              <a:gd name="connsiteX11" fmla="*/ 0 w 6976872"/>
              <a:gd name="connsiteY11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976872" h="6858000">
                <a:moveTo>
                  <a:pt x="0" y="6597395"/>
                </a:moveTo>
                <a:lnTo>
                  <a:pt x="519887" y="6597395"/>
                </a:lnTo>
                <a:lnTo>
                  <a:pt x="519887" y="6598049"/>
                </a:lnTo>
                <a:lnTo>
                  <a:pt x="6976872" y="6598049"/>
                </a:lnTo>
                <a:lnTo>
                  <a:pt x="697687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6976872" y="0"/>
                </a:lnTo>
                <a:lnTo>
                  <a:pt x="6976872" y="261257"/>
                </a:lnTo>
                <a:lnTo>
                  <a:pt x="519887" y="261257"/>
                </a:lnTo>
                <a:lnTo>
                  <a:pt x="519887" y="516834"/>
                </a:lnTo>
                <a:lnTo>
                  <a:pt x="0" y="5168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Content Placeholder 16">
            <a:extLst>
              <a:ext uri="{FF2B5EF4-FFF2-40B4-BE49-F238E27FC236}">
                <a16:creationId xmlns:a16="http://schemas.microsoft.com/office/drawing/2014/main" id="{FD249022-4704-BBEF-AA37-2C02044458C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643" y="2092992"/>
            <a:ext cx="126250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One</a:t>
            </a:r>
          </a:p>
        </p:txBody>
      </p:sp>
      <p:sp>
        <p:nvSpPr>
          <p:cNvPr id="20" name="Content Placeholder 16">
            <a:extLst>
              <a:ext uri="{FF2B5EF4-FFF2-40B4-BE49-F238E27FC236}">
                <a16:creationId xmlns:a16="http://schemas.microsoft.com/office/drawing/2014/main" id="{1C270617-9FF7-62CE-7216-DE8CF64CCDC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98643" y="2613396"/>
            <a:ext cx="126250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Two</a:t>
            </a: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id="{25FD6821-351B-8EB8-01A1-1FC0FBDE700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98643" y="3133800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Three</a:t>
            </a:r>
          </a:p>
        </p:txBody>
      </p:sp>
      <p:sp>
        <p:nvSpPr>
          <p:cNvPr id="22" name="Content Placeholder 16">
            <a:extLst>
              <a:ext uri="{FF2B5EF4-FFF2-40B4-BE49-F238E27FC236}">
                <a16:creationId xmlns:a16="http://schemas.microsoft.com/office/drawing/2014/main" id="{8CD8EE00-9558-31A2-583F-A73B0269A21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98643" y="3654204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Four</a:t>
            </a:r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2EBDD70F-7D45-8597-B013-9CA472389A8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98643" y="4174608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Five</a:t>
            </a:r>
          </a:p>
        </p:txBody>
      </p:sp>
      <p:sp>
        <p:nvSpPr>
          <p:cNvPr id="24" name="Content Placeholder 16">
            <a:extLst>
              <a:ext uri="{FF2B5EF4-FFF2-40B4-BE49-F238E27FC236}">
                <a16:creationId xmlns:a16="http://schemas.microsoft.com/office/drawing/2014/main" id="{FEBA5DA7-7930-C9D9-57F5-B7C5B5BEA5B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98643" y="4695013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Six</a:t>
            </a:r>
          </a:p>
        </p:txBody>
      </p:sp>
      <p:sp>
        <p:nvSpPr>
          <p:cNvPr id="25" name="Content Placeholder 16">
            <a:extLst>
              <a:ext uri="{FF2B5EF4-FFF2-40B4-BE49-F238E27FC236}">
                <a16:creationId xmlns:a16="http://schemas.microsoft.com/office/drawing/2014/main" id="{AB1A3D6D-DE15-BF74-7796-56D970EAD11A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98643" y="5215419"/>
            <a:ext cx="1563294" cy="35465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</a:lstStyle>
          <a:p>
            <a:pPr lvl="0"/>
            <a:r>
              <a:rPr lang="en-US" dirty="0"/>
              <a:t>Item Seven</a:t>
            </a:r>
          </a:p>
        </p:txBody>
      </p:sp>
    </p:spTree>
    <p:extLst>
      <p:ext uri="{BB962C8B-B14F-4D97-AF65-F5344CB8AC3E}">
        <p14:creationId xmlns:p14="http://schemas.microsoft.com/office/powerpoint/2010/main" val="23724773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/2-col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8135" y="991817"/>
            <a:ext cx="9964179" cy="1431664"/>
          </a:xfrm>
        </p:spPr>
        <p:txBody>
          <a:bodyPr lIns="0" tIns="0" rIns="0" bIns="0" anchor="b" anchorCtr="0">
            <a:normAutofit/>
          </a:bodyPr>
          <a:lstStyle>
            <a:lvl1pPr>
              <a:lnSpc>
                <a:spcPct val="70000"/>
              </a:lnSpc>
              <a:defRPr sz="6200" b="0" i="0">
                <a:solidFill>
                  <a:srgbClr val="232D4B"/>
                </a:solidFill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2" name="Subtitle">
            <a:extLst>
              <a:ext uri="{FF2B5EF4-FFF2-40B4-BE49-F238E27FC236}">
                <a16:creationId xmlns:a16="http://schemas.microsoft.com/office/drawing/2014/main" id="{6B8A91E7-A2E6-22D6-A3E7-735426C2AD5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088135" y="2621517"/>
            <a:ext cx="9964179" cy="84308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800" b="0" i="0">
                <a:latin typeface="ITCFranklinGothic LT Pro BkCm" panose="020B0508030503020204" pitchFamily="34" charset="77"/>
              </a:defRPr>
            </a:lvl1pPr>
            <a:lvl2pPr marL="457200" indent="0">
              <a:buNone/>
              <a:defRPr sz="2800" b="0" i="0">
                <a:latin typeface="ITCFranklinGothic LT Pro CnBk" panose="020B0506030503020204" pitchFamily="34" charset="0"/>
              </a:defRPr>
            </a:lvl2pPr>
            <a:lvl3pPr marL="914400" indent="0">
              <a:buNone/>
              <a:defRPr sz="2800" b="0" i="0">
                <a:latin typeface="ITCFranklinGothic LT Pro CnBk" panose="020B0506030503020204" pitchFamily="34" charset="0"/>
              </a:defRPr>
            </a:lvl3pPr>
            <a:lvl4pPr marL="1371600" indent="0">
              <a:buNone/>
              <a:defRPr sz="2800" b="0" i="0">
                <a:latin typeface="ITCFranklinGothic LT Pro CnBk" panose="020B0506030503020204" pitchFamily="34" charset="0"/>
              </a:defRPr>
            </a:lvl4pPr>
            <a:lvl5pPr marL="1828800" indent="0">
              <a:buNone/>
              <a:defRPr sz="2800" b="0" i="0">
                <a:latin typeface="ITCFranklinGothic LT Pro CnBk" panose="020B05060305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">
            <a:extLst>
              <a:ext uri="{FF2B5EF4-FFF2-40B4-BE49-F238E27FC236}">
                <a16:creationId xmlns:a16="http://schemas.microsoft.com/office/drawing/2014/main" id="{B657395E-B869-B376-85BF-B740DC946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5" y="4145637"/>
            <a:ext cx="9964179" cy="2031326"/>
          </a:xfrm>
        </p:spPr>
        <p:txBody>
          <a:bodyPr lIns="0" tIns="0" rIns="0" bIns="0" numCol="2" spcCol="320040">
            <a:noAutofit/>
          </a:bodyPr>
          <a:lstStyle>
            <a:lvl1pPr marL="0" indent="0">
              <a:lnSpc>
                <a:spcPct val="100000"/>
              </a:lnSpc>
              <a:spcBef>
                <a:spcPts val="500"/>
              </a:spcBef>
              <a:buNone/>
              <a:defRPr sz="1800" b="0" i="0" baseline="0">
                <a:latin typeface="ITCFranklinGothic LT Pro Bk" panose="020B0504030503020204" pitchFamily="34" charset="7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11015471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DB3E55C-710C-D0C1-1929-F35494706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88135" y="3756619"/>
            <a:ext cx="9844908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19">
            <a:extLst>
              <a:ext uri="{FF2B5EF4-FFF2-40B4-BE49-F238E27FC236}">
                <a16:creationId xmlns:a16="http://schemas.microsoft.com/office/drawing/2014/main" id="{5253F629-33BD-6E78-7552-CE3CE1F50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264" y="0"/>
            <a:ext cx="11015471" cy="6858000"/>
          </a:xfrm>
          <a:custGeom>
            <a:avLst/>
            <a:gdLst>
              <a:gd name="connsiteX0" fmla="*/ 11015471 w 11015471"/>
              <a:gd name="connsiteY0" fmla="*/ 6597395 h 6858000"/>
              <a:gd name="connsiteX1" fmla="*/ 10495584 w 11015471"/>
              <a:gd name="connsiteY1" fmla="*/ 6597395 h 6858000"/>
              <a:gd name="connsiteX2" fmla="*/ 10495584 w 11015471"/>
              <a:gd name="connsiteY2" fmla="*/ 6598049 h 6858000"/>
              <a:gd name="connsiteX3" fmla="*/ 4120377 w 11015471"/>
              <a:gd name="connsiteY3" fmla="*/ 6598049 h 6858000"/>
              <a:gd name="connsiteX4" fmla="*/ 4038599 w 11015471"/>
              <a:gd name="connsiteY4" fmla="*/ 6598049 h 6858000"/>
              <a:gd name="connsiteX5" fmla="*/ 0 w 11015471"/>
              <a:gd name="connsiteY5" fmla="*/ 6598049 h 6858000"/>
              <a:gd name="connsiteX6" fmla="*/ 0 w 11015471"/>
              <a:gd name="connsiteY6" fmla="*/ 6858000 h 6858000"/>
              <a:gd name="connsiteX7" fmla="*/ 4038599 w 11015471"/>
              <a:gd name="connsiteY7" fmla="*/ 6858000 h 6858000"/>
              <a:gd name="connsiteX8" fmla="*/ 4120377 w 11015471"/>
              <a:gd name="connsiteY8" fmla="*/ 6858000 h 6858000"/>
              <a:gd name="connsiteX9" fmla="*/ 11015471 w 11015471"/>
              <a:gd name="connsiteY9" fmla="*/ 6858000 h 6858000"/>
              <a:gd name="connsiteX10" fmla="*/ 11015471 w 11015471"/>
              <a:gd name="connsiteY10" fmla="*/ 0 h 6858000"/>
              <a:gd name="connsiteX11" fmla="*/ 4120377 w 11015471"/>
              <a:gd name="connsiteY11" fmla="*/ 0 h 6858000"/>
              <a:gd name="connsiteX12" fmla="*/ 4038599 w 11015471"/>
              <a:gd name="connsiteY12" fmla="*/ 0 h 6858000"/>
              <a:gd name="connsiteX13" fmla="*/ 0 w 11015471"/>
              <a:gd name="connsiteY13" fmla="*/ 0 h 6858000"/>
              <a:gd name="connsiteX14" fmla="*/ 0 w 11015471"/>
              <a:gd name="connsiteY14" fmla="*/ 261257 h 6858000"/>
              <a:gd name="connsiteX15" fmla="*/ 4038599 w 11015471"/>
              <a:gd name="connsiteY15" fmla="*/ 261257 h 6858000"/>
              <a:gd name="connsiteX16" fmla="*/ 4120377 w 11015471"/>
              <a:gd name="connsiteY16" fmla="*/ 261257 h 6858000"/>
              <a:gd name="connsiteX17" fmla="*/ 10495584 w 11015471"/>
              <a:gd name="connsiteY17" fmla="*/ 261257 h 6858000"/>
              <a:gd name="connsiteX18" fmla="*/ 10495584 w 11015471"/>
              <a:gd name="connsiteY18" fmla="*/ 516834 h 6858000"/>
              <a:gd name="connsiteX19" fmla="*/ 11015471 w 11015471"/>
              <a:gd name="connsiteY19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015471" h="6858000">
                <a:moveTo>
                  <a:pt x="11015471" y="6597395"/>
                </a:moveTo>
                <a:lnTo>
                  <a:pt x="10495584" y="6597395"/>
                </a:lnTo>
                <a:lnTo>
                  <a:pt x="10495584" y="6598049"/>
                </a:lnTo>
                <a:lnTo>
                  <a:pt x="4120377" y="6598049"/>
                </a:lnTo>
                <a:lnTo>
                  <a:pt x="4038599" y="6598049"/>
                </a:lnTo>
                <a:lnTo>
                  <a:pt x="0" y="6598049"/>
                </a:lnTo>
                <a:lnTo>
                  <a:pt x="0" y="6858000"/>
                </a:lnTo>
                <a:lnTo>
                  <a:pt x="4038599" y="6858000"/>
                </a:lnTo>
                <a:lnTo>
                  <a:pt x="4120377" y="6858000"/>
                </a:lnTo>
                <a:lnTo>
                  <a:pt x="11015471" y="6858000"/>
                </a:lnTo>
                <a:close/>
                <a:moveTo>
                  <a:pt x="11015471" y="0"/>
                </a:moveTo>
                <a:lnTo>
                  <a:pt x="4120377" y="0"/>
                </a:lnTo>
                <a:lnTo>
                  <a:pt x="4038599" y="0"/>
                </a:lnTo>
                <a:lnTo>
                  <a:pt x="0" y="0"/>
                </a:lnTo>
                <a:lnTo>
                  <a:pt x="0" y="261257"/>
                </a:lnTo>
                <a:lnTo>
                  <a:pt x="4038599" y="261257"/>
                </a:lnTo>
                <a:lnTo>
                  <a:pt x="4120377" y="261257"/>
                </a:lnTo>
                <a:lnTo>
                  <a:pt x="10495584" y="261257"/>
                </a:lnTo>
                <a:lnTo>
                  <a:pt x="10495584" y="516834"/>
                </a:lnTo>
                <a:lnTo>
                  <a:pt x="11015471" y="516834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8516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/2-col: Blue">
    <p:bg>
      <p:bgPr>
        <a:solidFill>
          <a:srgbClr val="232D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8135" y="991817"/>
            <a:ext cx="9964179" cy="1431664"/>
          </a:xfrm>
        </p:spPr>
        <p:txBody>
          <a:bodyPr lIns="0" tIns="0" rIns="0" bIns="0" anchor="b" anchorCtr="0">
            <a:normAutofit/>
          </a:bodyPr>
          <a:lstStyle>
            <a:lvl1pPr>
              <a:lnSpc>
                <a:spcPct val="70000"/>
              </a:lnSpc>
              <a:defRPr sz="6200" b="0" i="0">
                <a:solidFill>
                  <a:schemeClr val="bg1"/>
                </a:solidFill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2" name="Subtitle">
            <a:extLst>
              <a:ext uri="{FF2B5EF4-FFF2-40B4-BE49-F238E27FC236}">
                <a16:creationId xmlns:a16="http://schemas.microsoft.com/office/drawing/2014/main" id="{6B8A91E7-A2E6-22D6-A3E7-735426C2AD5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088135" y="2621517"/>
            <a:ext cx="9964179" cy="84308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ITCFranklinGothic LT Pro BkCm" panose="020B0508030503020204" pitchFamily="34" charset="77"/>
              </a:defRPr>
            </a:lvl1pPr>
            <a:lvl2pPr marL="457200" indent="0">
              <a:buNone/>
              <a:defRPr sz="2800" b="0" i="0">
                <a:latin typeface="ITCFranklinGothic LT Pro CnBk" panose="020B0506030503020204" pitchFamily="34" charset="0"/>
              </a:defRPr>
            </a:lvl2pPr>
            <a:lvl3pPr marL="914400" indent="0">
              <a:buNone/>
              <a:defRPr sz="2800" b="0" i="0">
                <a:latin typeface="ITCFranklinGothic LT Pro CnBk" panose="020B0506030503020204" pitchFamily="34" charset="0"/>
              </a:defRPr>
            </a:lvl3pPr>
            <a:lvl4pPr marL="1371600" indent="0">
              <a:buNone/>
              <a:defRPr sz="2800" b="0" i="0">
                <a:latin typeface="ITCFranklinGothic LT Pro CnBk" panose="020B0506030503020204" pitchFamily="34" charset="0"/>
              </a:defRPr>
            </a:lvl4pPr>
            <a:lvl5pPr marL="1828800" indent="0">
              <a:buNone/>
              <a:defRPr sz="2800" b="0" i="0">
                <a:latin typeface="ITCFranklinGothic LT Pro CnBk" panose="020B05060305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">
            <a:extLst>
              <a:ext uri="{FF2B5EF4-FFF2-40B4-BE49-F238E27FC236}">
                <a16:creationId xmlns:a16="http://schemas.microsoft.com/office/drawing/2014/main" id="{B657395E-B869-B376-85BF-B740DC946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5" y="4145637"/>
            <a:ext cx="9964179" cy="2031326"/>
          </a:xfrm>
        </p:spPr>
        <p:txBody>
          <a:bodyPr lIns="0" tIns="0" rIns="0" bIns="0" numCol="2" spcCol="320040">
            <a:noAutofit/>
          </a:bodyPr>
          <a:lstStyle>
            <a:lvl1pPr marL="0" indent="0">
              <a:lnSpc>
                <a:spcPct val="100000"/>
              </a:lnSpc>
              <a:spcBef>
                <a:spcPts val="500"/>
              </a:spcBef>
              <a:buNone/>
              <a:defRPr sz="1800" b="0" i="0">
                <a:solidFill>
                  <a:schemeClr val="bg1"/>
                </a:solidFill>
                <a:latin typeface="ITCFranklinGothic LT Pro Bk" panose="020B0504030503020204" pitchFamily="34" charset="7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253F629-33BD-6E78-7552-CE3CE1F50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264" y="0"/>
            <a:ext cx="11015471" cy="6858000"/>
          </a:xfrm>
          <a:custGeom>
            <a:avLst/>
            <a:gdLst>
              <a:gd name="connsiteX0" fmla="*/ 11015471 w 11015471"/>
              <a:gd name="connsiteY0" fmla="*/ 6597395 h 6858000"/>
              <a:gd name="connsiteX1" fmla="*/ 10495584 w 11015471"/>
              <a:gd name="connsiteY1" fmla="*/ 6597395 h 6858000"/>
              <a:gd name="connsiteX2" fmla="*/ 10495584 w 11015471"/>
              <a:gd name="connsiteY2" fmla="*/ 6598049 h 6858000"/>
              <a:gd name="connsiteX3" fmla="*/ 4120377 w 11015471"/>
              <a:gd name="connsiteY3" fmla="*/ 6598049 h 6858000"/>
              <a:gd name="connsiteX4" fmla="*/ 4038599 w 11015471"/>
              <a:gd name="connsiteY4" fmla="*/ 6598049 h 6858000"/>
              <a:gd name="connsiteX5" fmla="*/ 0 w 11015471"/>
              <a:gd name="connsiteY5" fmla="*/ 6598049 h 6858000"/>
              <a:gd name="connsiteX6" fmla="*/ 0 w 11015471"/>
              <a:gd name="connsiteY6" fmla="*/ 6858000 h 6858000"/>
              <a:gd name="connsiteX7" fmla="*/ 4038599 w 11015471"/>
              <a:gd name="connsiteY7" fmla="*/ 6858000 h 6858000"/>
              <a:gd name="connsiteX8" fmla="*/ 4120377 w 11015471"/>
              <a:gd name="connsiteY8" fmla="*/ 6858000 h 6858000"/>
              <a:gd name="connsiteX9" fmla="*/ 11015471 w 11015471"/>
              <a:gd name="connsiteY9" fmla="*/ 6858000 h 6858000"/>
              <a:gd name="connsiteX10" fmla="*/ 11015471 w 11015471"/>
              <a:gd name="connsiteY10" fmla="*/ 0 h 6858000"/>
              <a:gd name="connsiteX11" fmla="*/ 4120377 w 11015471"/>
              <a:gd name="connsiteY11" fmla="*/ 0 h 6858000"/>
              <a:gd name="connsiteX12" fmla="*/ 4038599 w 11015471"/>
              <a:gd name="connsiteY12" fmla="*/ 0 h 6858000"/>
              <a:gd name="connsiteX13" fmla="*/ 0 w 11015471"/>
              <a:gd name="connsiteY13" fmla="*/ 0 h 6858000"/>
              <a:gd name="connsiteX14" fmla="*/ 0 w 11015471"/>
              <a:gd name="connsiteY14" fmla="*/ 261257 h 6858000"/>
              <a:gd name="connsiteX15" fmla="*/ 4038599 w 11015471"/>
              <a:gd name="connsiteY15" fmla="*/ 261257 h 6858000"/>
              <a:gd name="connsiteX16" fmla="*/ 4120377 w 11015471"/>
              <a:gd name="connsiteY16" fmla="*/ 261257 h 6858000"/>
              <a:gd name="connsiteX17" fmla="*/ 10495584 w 11015471"/>
              <a:gd name="connsiteY17" fmla="*/ 261257 h 6858000"/>
              <a:gd name="connsiteX18" fmla="*/ 10495584 w 11015471"/>
              <a:gd name="connsiteY18" fmla="*/ 516834 h 6858000"/>
              <a:gd name="connsiteX19" fmla="*/ 11015471 w 11015471"/>
              <a:gd name="connsiteY19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015471" h="6858000">
                <a:moveTo>
                  <a:pt x="11015471" y="6597395"/>
                </a:moveTo>
                <a:lnTo>
                  <a:pt x="10495584" y="6597395"/>
                </a:lnTo>
                <a:lnTo>
                  <a:pt x="10495584" y="6598049"/>
                </a:lnTo>
                <a:lnTo>
                  <a:pt x="4120377" y="6598049"/>
                </a:lnTo>
                <a:lnTo>
                  <a:pt x="4038599" y="6598049"/>
                </a:lnTo>
                <a:lnTo>
                  <a:pt x="0" y="6598049"/>
                </a:lnTo>
                <a:lnTo>
                  <a:pt x="0" y="6858000"/>
                </a:lnTo>
                <a:lnTo>
                  <a:pt x="4038599" y="6858000"/>
                </a:lnTo>
                <a:lnTo>
                  <a:pt x="4120377" y="6858000"/>
                </a:lnTo>
                <a:lnTo>
                  <a:pt x="11015471" y="6858000"/>
                </a:lnTo>
                <a:close/>
                <a:moveTo>
                  <a:pt x="11015471" y="0"/>
                </a:moveTo>
                <a:lnTo>
                  <a:pt x="4120377" y="0"/>
                </a:lnTo>
                <a:lnTo>
                  <a:pt x="4038599" y="0"/>
                </a:lnTo>
                <a:lnTo>
                  <a:pt x="0" y="0"/>
                </a:lnTo>
                <a:lnTo>
                  <a:pt x="0" y="261257"/>
                </a:lnTo>
                <a:lnTo>
                  <a:pt x="4038599" y="261257"/>
                </a:lnTo>
                <a:lnTo>
                  <a:pt x="4120377" y="261257"/>
                </a:lnTo>
                <a:lnTo>
                  <a:pt x="10495584" y="261257"/>
                </a:lnTo>
                <a:lnTo>
                  <a:pt x="10495584" y="516834"/>
                </a:lnTo>
                <a:lnTo>
                  <a:pt x="11015471" y="5168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110154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DB3E55C-710C-D0C1-1929-F35494706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88135" y="3756619"/>
            <a:ext cx="98449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814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1-col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FFBF-B36B-9807-895F-B6FD1C31E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8135" y="991817"/>
            <a:ext cx="9964179" cy="1431664"/>
          </a:xfrm>
        </p:spPr>
        <p:txBody>
          <a:bodyPr lIns="0" tIns="0" rIns="0" bIns="0" anchor="b" anchorCtr="0">
            <a:normAutofit/>
          </a:bodyPr>
          <a:lstStyle>
            <a:lvl1pPr>
              <a:lnSpc>
                <a:spcPct val="70000"/>
              </a:lnSpc>
              <a:defRPr sz="6200" b="0" i="0">
                <a:latin typeface="ITCFranklinGothic LT Pro Md" panose="020B0504030503020204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">
            <a:extLst>
              <a:ext uri="{FF2B5EF4-FFF2-40B4-BE49-F238E27FC236}">
                <a16:creationId xmlns:a16="http://schemas.microsoft.com/office/drawing/2014/main" id="{7106312E-FE88-84D8-6FEF-DC896B25FD6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87438" y="3108325"/>
            <a:ext cx="9964737" cy="2944813"/>
          </a:xfrm>
        </p:spPr>
        <p:txBody>
          <a:bodyPr lIns="0" tIns="0" rIns="0" bIns="0">
            <a:normAutofit/>
          </a:bodyPr>
          <a:lstStyle>
            <a:lvl1pPr>
              <a:lnSpc>
                <a:spcPct val="100000"/>
              </a:lnSpc>
              <a:defRPr sz="2000" b="0" i="0">
                <a:latin typeface="ITCFranklinGothic LT Pro Bk" panose="020B0504030503020204" pitchFamily="34" charset="77"/>
              </a:defRPr>
            </a:lvl1pPr>
            <a:lvl2pPr>
              <a:lnSpc>
                <a:spcPct val="100000"/>
              </a:lnSpc>
              <a:defRPr sz="2000" b="0" i="0">
                <a:latin typeface="ITCFranklinGothic LT Pro Bk" panose="020B0504030503020204" pitchFamily="34" charset="77"/>
              </a:defRPr>
            </a:lvl2pPr>
            <a:lvl3pPr>
              <a:lnSpc>
                <a:spcPct val="100000"/>
              </a:lnSpc>
              <a:defRPr sz="2000" b="0" i="0">
                <a:latin typeface="ITCFranklinGothic LT Pro Bk" panose="020B0504030503020204" pitchFamily="34" charset="77"/>
              </a:defRPr>
            </a:lvl3pPr>
            <a:lvl4pPr>
              <a:lnSpc>
                <a:spcPct val="100000"/>
              </a:lnSpc>
              <a:defRPr sz="2000" b="0" i="0">
                <a:latin typeface="ITCFranklinGothic LT Pro Bk" panose="020B0504030503020204" pitchFamily="34" charset="77"/>
              </a:defRPr>
            </a:lvl4pPr>
            <a:lvl5pPr>
              <a:lnSpc>
                <a:spcPct val="100000"/>
              </a:lnSpc>
              <a:defRPr sz="2000" b="0" i="0">
                <a:latin typeface="ITCFranklinGothic LT Pro Bk" panose="020B0504030503020204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253F629-33BD-6E78-7552-CE3CE1F50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264" y="0"/>
            <a:ext cx="11015471" cy="6858000"/>
          </a:xfrm>
          <a:custGeom>
            <a:avLst/>
            <a:gdLst>
              <a:gd name="connsiteX0" fmla="*/ 11015471 w 11015471"/>
              <a:gd name="connsiteY0" fmla="*/ 6597395 h 6858000"/>
              <a:gd name="connsiteX1" fmla="*/ 10495584 w 11015471"/>
              <a:gd name="connsiteY1" fmla="*/ 6597395 h 6858000"/>
              <a:gd name="connsiteX2" fmla="*/ 10495584 w 11015471"/>
              <a:gd name="connsiteY2" fmla="*/ 6598049 h 6858000"/>
              <a:gd name="connsiteX3" fmla="*/ 4120377 w 11015471"/>
              <a:gd name="connsiteY3" fmla="*/ 6598049 h 6858000"/>
              <a:gd name="connsiteX4" fmla="*/ 4038599 w 11015471"/>
              <a:gd name="connsiteY4" fmla="*/ 6598049 h 6858000"/>
              <a:gd name="connsiteX5" fmla="*/ 0 w 11015471"/>
              <a:gd name="connsiteY5" fmla="*/ 6598049 h 6858000"/>
              <a:gd name="connsiteX6" fmla="*/ 0 w 11015471"/>
              <a:gd name="connsiteY6" fmla="*/ 6858000 h 6858000"/>
              <a:gd name="connsiteX7" fmla="*/ 4038599 w 11015471"/>
              <a:gd name="connsiteY7" fmla="*/ 6858000 h 6858000"/>
              <a:gd name="connsiteX8" fmla="*/ 4120377 w 11015471"/>
              <a:gd name="connsiteY8" fmla="*/ 6858000 h 6858000"/>
              <a:gd name="connsiteX9" fmla="*/ 11015471 w 11015471"/>
              <a:gd name="connsiteY9" fmla="*/ 6858000 h 6858000"/>
              <a:gd name="connsiteX10" fmla="*/ 11015471 w 11015471"/>
              <a:gd name="connsiteY10" fmla="*/ 0 h 6858000"/>
              <a:gd name="connsiteX11" fmla="*/ 4120377 w 11015471"/>
              <a:gd name="connsiteY11" fmla="*/ 0 h 6858000"/>
              <a:gd name="connsiteX12" fmla="*/ 4038599 w 11015471"/>
              <a:gd name="connsiteY12" fmla="*/ 0 h 6858000"/>
              <a:gd name="connsiteX13" fmla="*/ 0 w 11015471"/>
              <a:gd name="connsiteY13" fmla="*/ 0 h 6858000"/>
              <a:gd name="connsiteX14" fmla="*/ 0 w 11015471"/>
              <a:gd name="connsiteY14" fmla="*/ 261257 h 6858000"/>
              <a:gd name="connsiteX15" fmla="*/ 4038599 w 11015471"/>
              <a:gd name="connsiteY15" fmla="*/ 261257 h 6858000"/>
              <a:gd name="connsiteX16" fmla="*/ 4120377 w 11015471"/>
              <a:gd name="connsiteY16" fmla="*/ 261257 h 6858000"/>
              <a:gd name="connsiteX17" fmla="*/ 10495584 w 11015471"/>
              <a:gd name="connsiteY17" fmla="*/ 261257 h 6858000"/>
              <a:gd name="connsiteX18" fmla="*/ 10495584 w 11015471"/>
              <a:gd name="connsiteY18" fmla="*/ 516834 h 6858000"/>
              <a:gd name="connsiteX19" fmla="*/ 11015471 w 11015471"/>
              <a:gd name="connsiteY19" fmla="*/ 5168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015471" h="6858000">
                <a:moveTo>
                  <a:pt x="11015471" y="6597395"/>
                </a:moveTo>
                <a:lnTo>
                  <a:pt x="10495584" y="6597395"/>
                </a:lnTo>
                <a:lnTo>
                  <a:pt x="10495584" y="6598049"/>
                </a:lnTo>
                <a:lnTo>
                  <a:pt x="4120377" y="6598049"/>
                </a:lnTo>
                <a:lnTo>
                  <a:pt x="4038599" y="6598049"/>
                </a:lnTo>
                <a:lnTo>
                  <a:pt x="0" y="6598049"/>
                </a:lnTo>
                <a:lnTo>
                  <a:pt x="0" y="6858000"/>
                </a:lnTo>
                <a:lnTo>
                  <a:pt x="4038599" y="6858000"/>
                </a:lnTo>
                <a:lnTo>
                  <a:pt x="4120377" y="6858000"/>
                </a:lnTo>
                <a:lnTo>
                  <a:pt x="11015471" y="6858000"/>
                </a:lnTo>
                <a:close/>
                <a:moveTo>
                  <a:pt x="11015471" y="0"/>
                </a:moveTo>
                <a:lnTo>
                  <a:pt x="4120377" y="0"/>
                </a:lnTo>
                <a:lnTo>
                  <a:pt x="4038599" y="0"/>
                </a:lnTo>
                <a:lnTo>
                  <a:pt x="0" y="0"/>
                </a:lnTo>
                <a:lnTo>
                  <a:pt x="0" y="261257"/>
                </a:lnTo>
                <a:lnTo>
                  <a:pt x="4038599" y="261257"/>
                </a:lnTo>
                <a:lnTo>
                  <a:pt x="4120377" y="261257"/>
                </a:lnTo>
                <a:lnTo>
                  <a:pt x="10495584" y="261257"/>
                </a:lnTo>
                <a:lnTo>
                  <a:pt x="10495584" y="516834"/>
                </a:lnTo>
                <a:lnTo>
                  <a:pt x="11015471" y="516834"/>
                </a:lnTo>
                <a:close/>
              </a:path>
            </a:pathLst>
          </a:cu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CC83D9-E98A-9C4F-19C7-4DC16174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8264" y="805070"/>
            <a:ext cx="11015471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DB3E55C-710C-D0C1-1929-F35494706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88135" y="2719556"/>
            <a:ext cx="9844908" cy="0"/>
          </a:xfrm>
          <a:prstGeom prst="line">
            <a:avLst/>
          </a:prstGeom>
          <a:ln>
            <a:solidFill>
              <a:srgbClr val="232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367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20D4C0-6A32-3030-0BAE-CDDBFA01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5C162-961A-B79E-A5BC-E3E887A9B5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0DD8F-5838-D7F3-02B6-34A6EDBE6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ITCFranklinGothic LT Pro Bk" panose="020B0504030503020204" pitchFamily="34" charset="77"/>
              </a:defRPr>
            </a:lvl1pPr>
          </a:lstStyle>
          <a:p>
            <a:fld id="{8B85010D-6492-8B45-8123-7426FEBD0DA4}" type="datetimeFigureOut">
              <a:rPr lang="en-US" smtClean="0"/>
              <a:pPr/>
              <a:t>2/10/2026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90E4D-8624-3F1A-9C67-D106EAD08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ITCFranklinGothic LT Pro Bk" panose="020B0504030503020204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DE4B8-583D-6A1F-9A69-9C663529F9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ITCFranklinGothic LT Pro Bk" panose="020B0504030503020204" pitchFamily="34" charset="77"/>
              </a:defRPr>
            </a:lvl1pPr>
          </a:lstStyle>
          <a:p>
            <a:fld id="{1A71677A-E87C-7040-8315-FD67C198D7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851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8" r:id="rId2"/>
    <p:sldLayoutId id="2147483660" r:id="rId3"/>
    <p:sldLayoutId id="2147483679" r:id="rId4"/>
    <p:sldLayoutId id="2147483650" r:id="rId5"/>
    <p:sldLayoutId id="2147483662" r:id="rId6"/>
    <p:sldLayoutId id="2147483661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76" r:id="rId13"/>
    <p:sldLayoutId id="2147483677" r:id="rId14"/>
    <p:sldLayoutId id="2147483670" r:id="rId15"/>
    <p:sldLayoutId id="2147483671" r:id="rId16"/>
    <p:sldLayoutId id="2147483672" r:id="rId17"/>
    <p:sldLayoutId id="2147483674" r:id="rId18"/>
    <p:sldLayoutId id="2147483680" r:id="rId19"/>
    <p:sldLayoutId id="2147483675" r:id="rId20"/>
    <p:sldLayoutId id="2147483681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232D4B"/>
          </a:solidFill>
          <a:latin typeface="ITCFranklinGothic LT Pro Bk" panose="020B05040305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232D4B"/>
          </a:solidFill>
          <a:latin typeface="ITCFranklinGothic LT Pro Bk" panose="020B05040305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232D4B"/>
          </a:solidFill>
          <a:latin typeface="ITCFranklinGothic LT Pro Bk" panose="020B05040305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232D4B"/>
          </a:solidFill>
          <a:latin typeface="ITCFranklinGothic LT Pro Bk" panose="020B05040305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232D4B"/>
          </a:solidFill>
          <a:latin typeface="ITCFranklinGothic LT Pro Bk" panose="020B05040305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232D4B"/>
          </a:solidFill>
          <a:latin typeface="ITCFranklinGothic LT Pro Bk" panose="020B05040305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B9E9-43E2-69FD-A79D-B1630381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5" y="921479"/>
            <a:ext cx="9964179" cy="1431664"/>
          </a:xfrm>
        </p:spPr>
        <p:txBody>
          <a:bodyPr/>
          <a:lstStyle/>
          <a:p>
            <a:r>
              <a:rPr lang="en-US" dirty="0"/>
              <a:t>Old CDS Data flow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1D895D-0295-796A-9F51-86D4AB0B9A59}"/>
              </a:ext>
            </a:extLst>
          </p:cNvPr>
          <p:cNvSpPr/>
          <p:nvPr/>
        </p:nvSpPr>
        <p:spPr>
          <a:xfrm>
            <a:off x="1184525" y="2893069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IRA Enrollment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C42F50-8872-C06B-833B-02A5EB2BB639}"/>
              </a:ext>
            </a:extLst>
          </p:cNvPr>
          <p:cNvSpPr/>
          <p:nvPr/>
        </p:nvSpPr>
        <p:spPr>
          <a:xfrm>
            <a:off x="4205247" y="4382764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Excel fill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622036-79D7-49DA-1BE4-3F1F29A1A347}"/>
              </a:ext>
            </a:extLst>
          </p:cNvPr>
          <p:cNvCxnSpPr>
            <a:stCxn id="8" idx="3"/>
          </p:cNvCxnSpPr>
          <p:nvPr/>
        </p:nvCxnSpPr>
        <p:spPr>
          <a:xfrm>
            <a:off x="2767998" y="3350269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1B6A56-343A-B0A9-E5F6-34DB8271A45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2767997" y="4839964"/>
            <a:ext cx="1437250" cy="0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971817C-ADAF-C766-2BFF-AF10977FDE0F}"/>
              </a:ext>
            </a:extLst>
          </p:cNvPr>
          <p:cNvSpPr txBox="1"/>
          <p:nvPr/>
        </p:nvSpPr>
        <p:spPr>
          <a:xfrm>
            <a:off x="2755170" y="4379289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Manual entry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24D626-9F54-CC93-B854-7DC320A0DF2A}"/>
              </a:ext>
            </a:extLst>
          </p:cNvPr>
          <p:cNvSpPr/>
          <p:nvPr/>
        </p:nvSpPr>
        <p:spPr>
          <a:xfrm>
            <a:off x="6974280" y="4343399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Fillable PDF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6F0FE39-1836-A9ED-5E86-AF5D83BE89C0}"/>
              </a:ext>
            </a:extLst>
          </p:cNvPr>
          <p:cNvCxnSpPr>
            <a:endCxn id="15" idx="1"/>
          </p:cNvCxnSpPr>
          <p:nvPr/>
        </p:nvCxnSpPr>
        <p:spPr>
          <a:xfrm>
            <a:off x="5829421" y="4800599"/>
            <a:ext cx="1144859" cy="0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A769CF9-72AC-35DF-DBDE-386C86FDAFCB}"/>
              </a:ext>
            </a:extLst>
          </p:cNvPr>
          <p:cNvSpPr txBox="1"/>
          <p:nvPr/>
        </p:nvSpPr>
        <p:spPr>
          <a:xfrm>
            <a:off x="5742785" y="4379289"/>
            <a:ext cx="1255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Manual copy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2CCE14-5EE2-546C-8163-C2897D0102EF}"/>
              </a:ext>
            </a:extLst>
          </p:cNvPr>
          <p:cNvSpPr/>
          <p:nvPr/>
        </p:nvSpPr>
        <p:spPr>
          <a:xfrm>
            <a:off x="1184524" y="3886199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IRA FA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61F48F-5F02-A120-394B-7EA4084720C2}"/>
              </a:ext>
            </a:extLst>
          </p:cNvPr>
          <p:cNvSpPr/>
          <p:nvPr/>
        </p:nvSpPr>
        <p:spPr>
          <a:xfrm>
            <a:off x="1184524" y="4879329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IRA Course Grade etc.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08F827-C741-2CEB-035B-8209D66D7FDA}"/>
              </a:ext>
            </a:extLst>
          </p:cNvPr>
          <p:cNvSpPr/>
          <p:nvPr/>
        </p:nvSpPr>
        <p:spPr>
          <a:xfrm>
            <a:off x="1184524" y="5872459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IRA Degree Recipients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4C3BFAC-14AC-BDF4-9CF2-8BFB9902D87A}"/>
              </a:ext>
            </a:extLst>
          </p:cNvPr>
          <p:cNvSpPr/>
          <p:nvPr/>
        </p:nvSpPr>
        <p:spPr>
          <a:xfrm>
            <a:off x="9865026" y="4279782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Website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2C77681-5927-8CEE-12C2-1CCC33F0B424}"/>
              </a:ext>
            </a:extLst>
          </p:cNvPr>
          <p:cNvCxnSpPr/>
          <p:nvPr/>
        </p:nvCxnSpPr>
        <p:spPr>
          <a:xfrm>
            <a:off x="8638960" y="4736982"/>
            <a:ext cx="1144859" cy="0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F4BC293-BB19-4B03-9666-E4C9F0564CBA}"/>
              </a:ext>
            </a:extLst>
          </p:cNvPr>
          <p:cNvSpPr txBox="1"/>
          <p:nvPr/>
        </p:nvSpPr>
        <p:spPr>
          <a:xfrm>
            <a:off x="8670856" y="4320122"/>
            <a:ext cx="10810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Remediate</a:t>
            </a:r>
          </a:p>
        </p:txBody>
      </p:sp>
    </p:spTree>
    <p:extLst>
      <p:ext uri="{BB962C8B-B14F-4D97-AF65-F5344CB8AC3E}">
        <p14:creationId xmlns:p14="http://schemas.microsoft.com/office/powerpoint/2010/main" val="2702712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1EF306-68A8-64E1-54B1-22AE8F02C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D8E29-E73D-3FCA-D78F-0B0956BED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5" y="921479"/>
            <a:ext cx="9964179" cy="1431664"/>
          </a:xfrm>
        </p:spPr>
        <p:txBody>
          <a:bodyPr/>
          <a:lstStyle/>
          <a:p>
            <a:r>
              <a:rPr lang="en-US" dirty="0"/>
              <a:t>CDS Data flow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A9CFEA-F2B1-0390-F465-D0D08D223A31}"/>
              </a:ext>
            </a:extLst>
          </p:cNvPr>
          <p:cNvSpPr/>
          <p:nvPr/>
        </p:nvSpPr>
        <p:spPr>
          <a:xfrm>
            <a:off x="2765503" y="3429000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Custom Qlik apps/sheets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3EB482-BF22-4E13-D3EE-21967FF4FC9B}"/>
              </a:ext>
            </a:extLst>
          </p:cNvPr>
          <p:cNvSpPr/>
          <p:nvPr/>
        </p:nvSpPr>
        <p:spPr>
          <a:xfrm>
            <a:off x="5493835" y="3429000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Excel fill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6F0BA9-5C58-F9A6-7E42-B5CEA3590EB3}"/>
              </a:ext>
            </a:extLst>
          </p:cNvPr>
          <p:cNvCxnSpPr>
            <a:stCxn id="8" idx="3"/>
          </p:cNvCxnSpPr>
          <p:nvPr/>
        </p:nvCxnSpPr>
        <p:spPr>
          <a:xfrm>
            <a:off x="4348976" y="3886200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FA2BDE-4B59-FD88-9F40-13D0CE57A066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4348976" y="3886200"/>
            <a:ext cx="1144859" cy="0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3A0C257-4568-87D0-FB96-5691DC84BF3F}"/>
              </a:ext>
            </a:extLst>
          </p:cNvPr>
          <p:cNvSpPr txBox="1"/>
          <p:nvPr/>
        </p:nvSpPr>
        <p:spPr>
          <a:xfrm>
            <a:off x="4351471" y="3438137"/>
            <a:ext cx="114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Download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D764A0-9370-9F36-D6CA-E91A76D5A3F2}"/>
              </a:ext>
            </a:extLst>
          </p:cNvPr>
          <p:cNvSpPr/>
          <p:nvPr/>
        </p:nvSpPr>
        <p:spPr>
          <a:xfrm>
            <a:off x="8222167" y="3428999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Fillable PDF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12ED222-CB0D-3A73-8023-D993FFFCC7FE}"/>
              </a:ext>
            </a:extLst>
          </p:cNvPr>
          <p:cNvCxnSpPr>
            <a:endCxn id="15" idx="1"/>
          </p:cNvCxnSpPr>
          <p:nvPr/>
        </p:nvCxnSpPr>
        <p:spPr>
          <a:xfrm>
            <a:off x="7077308" y="3886199"/>
            <a:ext cx="1144859" cy="0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A9E1DA3-A7C7-F8C7-06C4-A4998F74204E}"/>
              </a:ext>
            </a:extLst>
          </p:cNvPr>
          <p:cNvSpPr txBox="1"/>
          <p:nvPr/>
        </p:nvSpPr>
        <p:spPr>
          <a:xfrm>
            <a:off x="7223530" y="3461110"/>
            <a:ext cx="852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Python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326A9B-1C64-BE1D-8AA7-1D1DF678EFF7}"/>
              </a:ext>
            </a:extLst>
          </p:cNvPr>
          <p:cNvSpPr/>
          <p:nvPr/>
        </p:nvSpPr>
        <p:spPr>
          <a:xfrm>
            <a:off x="3679903" y="5161511"/>
            <a:ext cx="1583473" cy="9144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IRA Website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F0619E3-69D1-ADFB-EEC9-7BDFB8656A48}"/>
              </a:ext>
            </a:extLst>
          </p:cNvPr>
          <p:cNvCxnSpPr>
            <a:cxnSpLocks/>
            <a:stCxn id="8" idx="2"/>
            <a:endCxn id="18" idx="0"/>
          </p:cNvCxnSpPr>
          <p:nvPr/>
        </p:nvCxnSpPr>
        <p:spPr>
          <a:xfrm>
            <a:off x="3557240" y="4343400"/>
            <a:ext cx="914400" cy="818111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72460FF-B3C2-2B91-78B2-654BB5B6DF5D}"/>
              </a:ext>
            </a:extLst>
          </p:cNvPr>
          <p:cNvSpPr txBox="1"/>
          <p:nvPr/>
        </p:nvSpPr>
        <p:spPr>
          <a:xfrm>
            <a:off x="4154465" y="4560176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QAP</a:t>
            </a:r>
          </a:p>
        </p:txBody>
      </p:sp>
    </p:spTree>
    <p:extLst>
      <p:ext uri="{BB962C8B-B14F-4D97-AF65-F5344CB8AC3E}">
        <p14:creationId xmlns:p14="http://schemas.microsoft.com/office/powerpoint/2010/main" val="1507625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E29BD-4856-456E-96E7-C9239ABE3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0609E-BC4C-C1A2-4382-45E981639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5" y="921479"/>
            <a:ext cx="9964179" cy="1431664"/>
          </a:xfrm>
        </p:spPr>
        <p:txBody>
          <a:bodyPr/>
          <a:lstStyle/>
          <a:p>
            <a:r>
              <a:rPr lang="en-US" dirty="0"/>
              <a:t>What the python script does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079CEF-6492-F82F-F3FB-99E822659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705" y="3263028"/>
            <a:ext cx="4716207" cy="29903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A9745A-665C-296B-811E-DB76042CA0E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4931" b="22620"/>
          <a:stretch>
            <a:fillRect/>
          </a:stretch>
        </p:blipFill>
        <p:spPr>
          <a:xfrm>
            <a:off x="495101" y="3352267"/>
            <a:ext cx="6031878" cy="281184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ECC7CBC-55B5-8CA5-763D-A15B40A4EF04}"/>
              </a:ext>
            </a:extLst>
          </p:cNvPr>
          <p:cNvCxnSpPr>
            <a:cxnSpLocks/>
          </p:cNvCxnSpPr>
          <p:nvPr/>
        </p:nvCxnSpPr>
        <p:spPr>
          <a:xfrm>
            <a:off x="5376251" y="3883936"/>
            <a:ext cx="2847439" cy="364402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F86F016-A3BA-94F3-CA19-ADEF0DC17CB2}"/>
              </a:ext>
            </a:extLst>
          </p:cNvPr>
          <p:cNvSpPr/>
          <p:nvPr/>
        </p:nvSpPr>
        <p:spPr>
          <a:xfrm>
            <a:off x="1167897" y="3802455"/>
            <a:ext cx="805758" cy="162963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39751F-E62C-6AB1-41BB-458744481F20}"/>
              </a:ext>
            </a:extLst>
          </p:cNvPr>
          <p:cNvSpPr/>
          <p:nvPr/>
        </p:nvSpPr>
        <p:spPr>
          <a:xfrm>
            <a:off x="6799970" y="4130640"/>
            <a:ext cx="805758" cy="162963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ECEC93-ABFA-941E-115C-DB1361007333}"/>
              </a:ext>
            </a:extLst>
          </p:cNvPr>
          <p:cNvSpPr/>
          <p:nvPr/>
        </p:nvSpPr>
        <p:spPr>
          <a:xfrm>
            <a:off x="4156552" y="3736818"/>
            <a:ext cx="1157832" cy="271604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7B61007-5930-E36C-2245-1CD8ACECC2E7}"/>
              </a:ext>
            </a:extLst>
          </p:cNvPr>
          <p:cNvSpPr/>
          <p:nvPr/>
        </p:nvSpPr>
        <p:spPr>
          <a:xfrm>
            <a:off x="3983027" y="4212121"/>
            <a:ext cx="1157832" cy="271604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993DC1A-39E1-4B5F-657F-20698AA36130}"/>
              </a:ext>
            </a:extLst>
          </p:cNvPr>
          <p:cNvCxnSpPr>
            <a:cxnSpLocks/>
          </p:cNvCxnSpPr>
          <p:nvPr/>
        </p:nvCxnSpPr>
        <p:spPr>
          <a:xfrm>
            <a:off x="5165623" y="4347923"/>
            <a:ext cx="2828587" cy="659623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176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A1184-0430-1076-CCD3-AA8854B61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50A4D-7C37-D8AC-FF09-8158AB41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5" y="921479"/>
            <a:ext cx="9964179" cy="1431664"/>
          </a:xfrm>
        </p:spPr>
        <p:txBody>
          <a:bodyPr/>
          <a:lstStyle/>
          <a:p>
            <a:r>
              <a:rPr lang="en-US" dirty="0"/>
              <a:t>Python Script</a:t>
            </a:r>
          </a:p>
        </p:txBody>
      </p:sp>
      <p:sp>
        <p:nvSpPr>
          <p:cNvPr id="3" name="Text">
            <a:extLst>
              <a:ext uri="{FF2B5EF4-FFF2-40B4-BE49-F238E27FC236}">
                <a16:creationId xmlns:a16="http://schemas.microsoft.com/office/drawing/2014/main" id="{47A7E794-C83C-E6CB-9F5E-85570AC6066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87438" y="3108325"/>
            <a:ext cx="9964737" cy="29448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Load Excel file</a:t>
            </a:r>
          </a:p>
          <a:p>
            <a:pPr marL="0" indent="0">
              <a:buNone/>
            </a:pPr>
            <a:r>
              <a:rPr lang="en-US" dirty="0"/>
              <a:t>Load PDF file</a:t>
            </a:r>
          </a:p>
          <a:p>
            <a:pPr marL="0" indent="0">
              <a:buNone/>
            </a:pPr>
            <a:r>
              <a:rPr lang="en-US" dirty="0"/>
              <a:t>For each field in the pdf:</a:t>
            </a:r>
          </a:p>
          <a:p>
            <a:pPr marL="0" indent="0">
              <a:buNone/>
            </a:pPr>
            <a:r>
              <a:rPr lang="en-US" dirty="0"/>
              <a:t>	Look up the excel file value with the same field name</a:t>
            </a:r>
          </a:p>
          <a:p>
            <a:pPr marL="0" indent="0">
              <a:buNone/>
            </a:pPr>
            <a:r>
              <a:rPr lang="en-US" dirty="0"/>
              <a:t>	Write the excel value to the pdf</a:t>
            </a:r>
          </a:p>
          <a:p>
            <a:pPr marL="0" indent="0">
              <a:buNone/>
            </a:pPr>
            <a:r>
              <a:rPr lang="en-US" dirty="0"/>
              <a:t>Save PDF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592248970"/>
      </p:ext>
    </p:extLst>
  </p:cSld>
  <p:clrMapOvr>
    <a:masterClrMapping/>
  </p:clrMapOvr>
</p:sld>
</file>

<file path=ppt/theme/theme1.xml><?xml version="1.0" encoding="utf-8"?>
<a:theme xmlns:a="http://schemas.openxmlformats.org/drawingml/2006/main" name="UVA Clean">
  <a:themeElements>
    <a:clrScheme name="UVA Colors">
      <a:dk1>
        <a:srgbClr val="222C4A"/>
      </a:dk1>
      <a:lt1>
        <a:srgbClr val="FFFFFF"/>
      </a:lt1>
      <a:dk2>
        <a:srgbClr val="656565"/>
      </a:dk2>
      <a:lt2>
        <a:srgbClr val="E7E6E6"/>
      </a:lt2>
      <a:accent1>
        <a:srgbClr val="222C4A"/>
      </a:accent1>
      <a:accent2>
        <a:srgbClr val="A8AFC5"/>
      </a:accent2>
      <a:accent3>
        <a:srgbClr val="E57200"/>
      </a:accent3>
      <a:accent4>
        <a:srgbClr val="FCD8BC"/>
      </a:accent4>
      <a:accent5>
        <a:srgbClr val="069EDF"/>
      </a:accent5>
      <a:accent6>
        <a:srgbClr val="23C9D3"/>
      </a:accent6>
      <a:hlink>
        <a:srgbClr val="222C4A"/>
      </a:hlink>
      <a:folHlink>
        <a:srgbClr val="069EDF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ITCFranklinGothic LT Pro B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C265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1125</TotalTime>
  <Words>87</Words>
  <Application>Microsoft Office PowerPoint</Application>
  <PresentationFormat>Widescreen</PresentationFormat>
  <Paragraphs>29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ITCFranklinGothic LT Pro BkXCm</vt:lpstr>
      <vt:lpstr>ITCFranklinGothic LT Pro Md</vt:lpstr>
      <vt:lpstr>ITCFranklinGothic LT Pro BkCm</vt:lpstr>
      <vt:lpstr>ITCFranklinGothic LT Pro Bk</vt:lpstr>
      <vt:lpstr>Calibri</vt:lpstr>
      <vt:lpstr>ITCFranklinGothic LT Pro CnBk</vt:lpstr>
      <vt:lpstr>Arial</vt:lpstr>
      <vt:lpstr>Aptos</vt:lpstr>
      <vt:lpstr>UVA Clean</vt:lpstr>
      <vt:lpstr>Old CDS Data flow</vt:lpstr>
      <vt:lpstr>CDS Data flow</vt:lpstr>
      <vt:lpstr>What the python script does</vt:lpstr>
      <vt:lpstr>Python Script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UVA</dc:creator>
  <cp:keywords/>
  <dc:description/>
  <cp:lastModifiedBy>Caldwell, James (ywe4kw)</cp:lastModifiedBy>
  <cp:revision>134</cp:revision>
  <dcterms:created xsi:type="dcterms:W3CDTF">2023-07-17T20:38:11Z</dcterms:created>
  <dcterms:modified xsi:type="dcterms:W3CDTF">2026-02-10T20:25:18Z</dcterms:modified>
  <cp:category/>
</cp:coreProperties>
</file>

<file path=docProps/thumbnail.jpeg>
</file>